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1e4293942742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b124a592343ac"/>
  </p:sldMasterIdLst>
  <p:sldIdLst>
    <p:sldId xmlns:r="http://schemas.openxmlformats.org/officeDocument/2006/relationships" id="256" r:id="R51a7bb786fcf41ae"/>
    <p:sldId xmlns:r="http://schemas.openxmlformats.org/officeDocument/2006/relationships" id="257" r:id="R83a096ffe4be4fa6"/>
    <p:sldId xmlns:r="http://schemas.openxmlformats.org/officeDocument/2006/relationships" id="258" r:id="R89ed1778d06f4dbc"/>
    <p:sldId xmlns:r="http://schemas.openxmlformats.org/officeDocument/2006/relationships" id="259" r:id="R33d7ec72c6574c78"/>
    <p:sldId xmlns:r="http://schemas.openxmlformats.org/officeDocument/2006/relationships" id="260" r:id="Re902ca99c7de4bd5"/>
    <p:sldId xmlns:r="http://schemas.openxmlformats.org/officeDocument/2006/relationships" id="261" r:id="R22d1e31520c243b5"/>
    <p:sldId xmlns:r="http://schemas.openxmlformats.org/officeDocument/2006/relationships" id="262" r:id="Rd3610872b5e241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b124a592343ac" /><Relationship Type="http://schemas.openxmlformats.org/officeDocument/2006/relationships/slide" Target="/ppt/slides/slide1.xml" Id="R51a7bb786fcf41ae" /><Relationship Type="http://schemas.openxmlformats.org/officeDocument/2006/relationships/slide" Target="/ppt/slides/slide2.xml" Id="R83a096ffe4be4fa6" /><Relationship Type="http://schemas.openxmlformats.org/officeDocument/2006/relationships/slide" Target="/ppt/slides/slide3.xml" Id="R89ed1778d06f4dbc" /><Relationship Type="http://schemas.openxmlformats.org/officeDocument/2006/relationships/slide" Target="/ppt/slides/slide4.xml" Id="R33d7ec72c6574c78" /><Relationship Type="http://schemas.openxmlformats.org/officeDocument/2006/relationships/slide" Target="/ppt/slides/slide5.xml" Id="Re902ca99c7de4bd5" /><Relationship Type="http://schemas.openxmlformats.org/officeDocument/2006/relationships/slide" Target="/ppt/slides/slide6.xml" Id="R22d1e31520c243b5" /><Relationship Type="http://schemas.openxmlformats.org/officeDocument/2006/relationships/slide" Target="/ppt/slides/slide7.xml" Id="Rd3610872b5e241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9c99d15fa44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37e18d7ad49e5" /><Relationship Type="http://schemas.openxmlformats.org/officeDocument/2006/relationships/theme" Target="/ppt/slideMasters/theme/theme1.xml" Id="R98e0db75e53d4e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637e18d7ad49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205a5520e4a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bc1090359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67a9f616842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b17c4afb740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c5154554044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99762414643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7b650401141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GST SYSCO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GST SYSCO INVEST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5 181 760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5 184 290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STEINSTØ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Frakkagjerddalen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