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4d494ead4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7e75b66b54923"/>
  </p:sldMasterIdLst>
  <p:sldIdLst>
    <p:sldId xmlns:r="http://schemas.openxmlformats.org/officeDocument/2006/relationships" id="256" r:id="R41d46222c1ea457b"/>
    <p:sldId xmlns:r="http://schemas.openxmlformats.org/officeDocument/2006/relationships" id="257" r:id="R70994bb08d704d02"/>
    <p:sldId xmlns:r="http://schemas.openxmlformats.org/officeDocument/2006/relationships" id="258" r:id="Rea18cfda9f2d4dfd"/>
    <p:sldId xmlns:r="http://schemas.openxmlformats.org/officeDocument/2006/relationships" id="259" r:id="Rdaf4f95b6f8b4edc"/>
    <p:sldId xmlns:r="http://schemas.openxmlformats.org/officeDocument/2006/relationships" id="260" r:id="Rb6e1685ef75549dc"/>
    <p:sldId xmlns:r="http://schemas.openxmlformats.org/officeDocument/2006/relationships" id="261" r:id="R0d2c09d1a6f84af4"/>
    <p:sldId xmlns:r="http://schemas.openxmlformats.org/officeDocument/2006/relationships" id="262" r:id="R4a7d2aab30c2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7e75b66b54923" /><Relationship Type="http://schemas.openxmlformats.org/officeDocument/2006/relationships/slide" Target="/ppt/slides/slide1.xml" Id="R41d46222c1ea457b" /><Relationship Type="http://schemas.openxmlformats.org/officeDocument/2006/relationships/slide" Target="/ppt/slides/slide2.xml" Id="R70994bb08d704d02" /><Relationship Type="http://schemas.openxmlformats.org/officeDocument/2006/relationships/slide" Target="/ppt/slides/slide3.xml" Id="Rea18cfda9f2d4dfd" /><Relationship Type="http://schemas.openxmlformats.org/officeDocument/2006/relationships/slide" Target="/ppt/slides/slide4.xml" Id="Rdaf4f95b6f8b4edc" /><Relationship Type="http://schemas.openxmlformats.org/officeDocument/2006/relationships/slide" Target="/ppt/slides/slide5.xml" Id="Rb6e1685ef75549dc" /><Relationship Type="http://schemas.openxmlformats.org/officeDocument/2006/relationships/slide" Target="/ppt/slides/slide6.xml" Id="R0d2c09d1a6f84af4" /><Relationship Type="http://schemas.openxmlformats.org/officeDocument/2006/relationships/slide" Target="/ppt/slides/slide7.xml" Id="R4a7d2aab30c2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cf9350e58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d0e77f2b54f33" /><Relationship Type="http://schemas.openxmlformats.org/officeDocument/2006/relationships/theme" Target="/ppt/slideMasters/theme/theme1.xml" Id="Rd0fe74df99bc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d0e77f2b5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2057e7684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f381a741c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485390754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52a584fd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a2b867e83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ef880e4284e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3e56a008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79 825 524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MAGNE KVINNESLAND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