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6b744c857db41a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01117c1f59347f2"/>
  </p:sldMasterIdLst>
  <p:sldIdLst>
    <p:sldId xmlns:r="http://schemas.openxmlformats.org/officeDocument/2006/relationships" id="256" r:id="Rdba6c39985144bec"/>
    <p:sldId xmlns:r="http://schemas.openxmlformats.org/officeDocument/2006/relationships" id="257" r:id="R2c099b020af8493c"/>
    <p:sldId xmlns:r="http://schemas.openxmlformats.org/officeDocument/2006/relationships" id="258" r:id="R04a6c8c3a59a496d"/>
    <p:sldId xmlns:r="http://schemas.openxmlformats.org/officeDocument/2006/relationships" id="259" r:id="R6860dddcd37341cb"/>
    <p:sldId xmlns:r="http://schemas.openxmlformats.org/officeDocument/2006/relationships" id="260" r:id="R07ac6394685d4bd9"/>
    <p:sldId xmlns:r="http://schemas.openxmlformats.org/officeDocument/2006/relationships" id="261" r:id="R56b6159f387d4255"/>
    <p:sldId xmlns:r="http://schemas.openxmlformats.org/officeDocument/2006/relationships" id="262" r:id="R5ac88cbc5cd9422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1117c1f59347f2" /><Relationship Type="http://schemas.openxmlformats.org/officeDocument/2006/relationships/slide" Target="/ppt/slides/slide1.xml" Id="Rdba6c39985144bec" /><Relationship Type="http://schemas.openxmlformats.org/officeDocument/2006/relationships/slide" Target="/ppt/slides/slide2.xml" Id="R2c099b020af8493c" /><Relationship Type="http://schemas.openxmlformats.org/officeDocument/2006/relationships/slide" Target="/ppt/slides/slide3.xml" Id="R04a6c8c3a59a496d" /><Relationship Type="http://schemas.openxmlformats.org/officeDocument/2006/relationships/slide" Target="/ppt/slides/slide4.xml" Id="R6860dddcd37341cb" /><Relationship Type="http://schemas.openxmlformats.org/officeDocument/2006/relationships/slide" Target="/ppt/slides/slide5.xml" Id="R07ac6394685d4bd9" /><Relationship Type="http://schemas.openxmlformats.org/officeDocument/2006/relationships/slide" Target="/ppt/slides/slide6.xml" Id="R56b6159f387d4255" /><Relationship Type="http://schemas.openxmlformats.org/officeDocument/2006/relationships/slide" Target="/ppt/slides/slide7.xml" Id="R5ac88cbc5cd9422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de67b7f2983485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fc267f0ce641d6" /><Relationship Type="http://schemas.openxmlformats.org/officeDocument/2006/relationships/theme" Target="/ppt/slideMasters/theme/theme1.xml" Id="Rfbc18c75fc144c9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5fc267f0ce641d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71169ae123424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e3da23613d44d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6c515661004c1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0967d3fa474ec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79240cdc3348d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714af2decb4d0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335523a455485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HT RØR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HT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HT RØR AS ble etablert [år] og holder til i Tromsø.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HT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HT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HT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29 633 345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3 812 791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2 888 735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5 463 337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13 567 060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HT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TOM-ERIK NYBORG HOLDING AS  –  75,0 %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OHJ INVEST AS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HT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Terminalgata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9019 Tromsø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994 205 161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HT RØR AS</a:t>
            </a:r>
          </a:p>
        </p:txBody>
      </p:sp>
    </p:spTree>
  </p:cSld>
  <p:clrMapOvr>
    <a:masterClrMapping xmlns:a="http://schemas.openxmlformats.org/drawingml/2006/main"/>
  </p:clrMapOvr>
</p:sld>
</file>