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947a0fb681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bc772cd0d4c62"/>
  </p:sldMasterIdLst>
  <p:sldIdLst>
    <p:sldId xmlns:r="http://schemas.openxmlformats.org/officeDocument/2006/relationships" id="256" r:id="Re76cdf073fa04551"/>
    <p:sldId xmlns:r="http://schemas.openxmlformats.org/officeDocument/2006/relationships" id="257" r:id="Ra4d01f39ec4244c6"/>
    <p:sldId xmlns:r="http://schemas.openxmlformats.org/officeDocument/2006/relationships" id="258" r:id="Ra096832167564976"/>
    <p:sldId xmlns:r="http://schemas.openxmlformats.org/officeDocument/2006/relationships" id="259" r:id="R433a2ceb43aa4d1f"/>
    <p:sldId xmlns:r="http://schemas.openxmlformats.org/officeDocument/2006/relationships" id="260" r:id="R2cfea1e9d77c4520"/>
    <p:sldId xmlns:r="http://schemas.openxmlformats.org/officeDocument/2006/relationships" id="261" r:id="Rbe2f57640b114c3a"/>
    <p:sldId xmlns:r="http://schemas.openxmlformats.org/officeDocument/2006/relationships" id="262" r:id="R41057b712706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bc772cd0d4c62" /><Relationship Type="http://schemas.openxmlformats.org/officeDocument/2006/relationships/slide" Target="/ppt/slides/slide1.xml" Id="Re76cdf073fa04551" /><Relationship Type="http://schemas.openxmlformats.org/officeDocument/2006/relationships/slide" Target="/ppt/slides/slide2.xml" Id="Ra4d01f39ec4244c6" /><Relationship Type="http://schemas.openxmlformats.org/officeDocument/2006/relationships/slide" Target="/ppt/slides/slide3.xml" Id="Ra096832167564976" /><Relationship Type="http://schemas.openxmlformats.org/officeDocument/2006/relationships/slide" Target="/ppt/slides/slide4.xml" Id="R433a2ceb43aa4d1f" /><Relationship Type="http://schemas.openxmlformats.org/officeDocument/2006/relationships/slide" Target="/ppt/slides/slide5.xml" Id="R2cfea1e9d77c4520" /><Relationship Type="http://schemas.openxmlformats.org/officeDocument/2006/relationships/slide" Target="/ppt/slides/slide6.xml" Id="Rbe2f57640b114c3a" /><Relationship Type="http://schemas.openxmlformats.org/officeDocument/2006/relationships/slide" Target="/ppt/slides/slide7.xml" Id="R41057b712706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7dcd553fb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08f6e800f44f1" /><Relationship Type="http://schemas.openxmlformats.org/officeDocument/2006/relationships/theme" Target="/ppt/slideMasters/theme/theme1.xml" Id="R328005fd611b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08f6e800f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74cb387eb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8f32e302e46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aa0e477b0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985b0de49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5412b82a2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03d0cf938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ec53aae10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8 053 944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119 628 180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MARIE MUSTAD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994 195 344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ELSE FORVALTNING AS</a:t>
            </a:r>
          </a:p>
        </p:txBody>
      </p:sp>
    </p:spTree>
  </p:cSld>
  <p:clrMapOvr>
    <a:masterClrMapping xmlns:a="http://schemas.openxmlformats.org/drawingml/2006/main"/>
  </p:clrMapOvr>
</p:sld>
</file>