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d4d07e73d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d2bf559fb463d"/>
  </p:sldMasterIdLst>
  <p:sldIdLst>
    <p:sldId xmlns:r="http://schemas.openxmlformats.org/officeDocument/2006/relationships" id="256" r:id="Rbb9961f790524da8"/>
    <p:sldId xmlns:r="http://schemas.openxmlformats.org/officeDocument/2006/relationships" id="257" r:id="Rf63e00d3845a44a1"/>
    <p:sldId xmlns:r="http://schemas.openxmlformats.org/officeDocument/2006/relationships" id="258" r:id="R47d52178383b48db"/>
    <p:sldId xmlns:r="http://schemas.openxmlformats.org/officeDocument/2006/relationships" id="259" r:id="Rccb2149cea95452d"/>
    <p:sldId xmlns:r="http://schemas.openxmlformats.org/officeDocument/2006/relationships" id="260" r:id="R40a13d4c33b842b3"/>
    <p:sldId xmlns:r="http://schemas.openxmlformats.org/officeDocument/2006/relationships" id="261" r:id="Rea203b3d34454ece"/>
    <p:sldId xmlns:r="http://schemas.openxmlformats.org/officeDocument/2006/relationships" id="262" r:id="Rc9bd115e6c6a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d2bf559fb463d" /><Relationship Type="http://schemas.openxmlformats.org/officeDocument/2006/relationships/slide" Target="/ppt/slides/slide1.xml" Id="Rbb9961f790524da8" /><Relationship Type="http://schemas.openxmlformats.org/officeDocument/2006/relationships/slide" Target="/ppt/slides/slide2.xml" Id="Rf63e00d3845a44a1" /><Relationship Type="http://schemas.openxmlformats.org/officeDocument/2006/relationships/slide" Target="/ppt/slides/slide3.xml" Id="R47d52178383b48db" /><Relationship Type="http://schemas.openxmlformats.org/officeDocument/2006/relationships/slide" Target="/ppt/slides/slide4.xml" Id="Rccb2149cea95452d" /><Relationship Type="http://schemas.openxmlformats.org/officeDocument/2006/relationships/slide" Target="/ppt/slides/slide5.xml" Id="R40a13d4c33b842b3" /><Relationship Type="http://schemas.openxmlformats.org/officeDocument/2006/relationships/slide" Target="/ppt/slides/slide6.xml" Id="Rea203b3d34454ece" /><Relationship Type="http://schemas.openxmlformats.org/officeDocument/2006/relationships/slide" Target="/ppt/slides/slide7.xml" Id="Rc9bd115e6c6a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af69ded73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284ce0b24806" /><Relationship Type="http://schemas.openxmlformats.org/officeDocument/2006/relationships/theme" Target="/ppt/slideMasters/theme/theme1.xml" Id="Rd5af1bf170d0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5284ce0b2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66e94810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e04a4155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be2845f1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a1b9484d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902eea29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5e95ad2f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3bb58463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