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25004369b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412f1610546b2"/>
  </p:sldMasterIdLst>
  <p:sldIdLst>
    <p:sldId xmlns:r="http://schemas.openxmlformats.org/officeDocument/2006/relationships" id="256" r:id="Rffd3acec08f546d8"/>
    <p:sldId xmlns:r="http://schemas.openxmlformats.org/officeDocument/2006/relationships" id="257" r:id="Rd1b7cf19f54143a2"/>
    <p:sldId xmlns:r="http://schemas.openxmlformats.org/officeDocument/2006/relationships" id="258" r:id="R71e635a6ae124a4f"/>
    <p:sldId xmlns:r="http://schemas.openxmlformats.org/officeDocument/2006/relationships" id="259" r:id="Ra555500f495e4a07"/>
    <p:sldId xmlns:r="http://schemas.openxmlformats.org/officeDocument/2006/relationships" id="260" r:id="R5b6672ea944a43c2"/>
    <p:sldId xmlns:r="http://schemas.openxmlformats.org/officeDocument/2006/relationships" id="261" r:id="R71f84d4ab5ed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412f1610546b2" /><Relationship Type="http://schemas.openxmlformats.org/officeDocument/2006/relationships/slide" Target="/ppt/slides/slide1.xml" Id="Rffd3acec08f546d8" /><Relationship Type="http://schemas.openxmlformats.org/officeDocument/2006/relationships/slide" Target="/ppt/slides/slide2.xml" Id="Rd1b7cf19f54143a2" /><Relationship Type="http://schemas.openxmlformats.org/officeDocument/2006/relationships/slide" Target="/ppt/slides/slide3.xml" Id="R71e635a6ae124a4f" /><Relationship Type="http://schemas.openxmlformats.org/officeDocument/2006/relationships/slide" Target="/ppt/slides/slide4.xml" Id="Ra555500f495e4a07" /><Relationship Type="http://schemas.openxmlformats.org/officeDocument/2006/relationships/slide" Target="/ppt/slides/slide5.xml" Id="R5b6672ea944a43c2" /><Relationship Type="http://schemas.openxmlformats.org/officeDocument/2006/relationships/slide" Target="/ppt/slides/slide6.xml" Id="R71f84d4ab5ed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603501564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d098af4e4dae" /><Relationship Type="http://schemas.openxmlformats.org/officeDocument/2006/relationships/theme" Target="/ppt/slideMasters/theme/theme1.xml" Id="Rab39530326b1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7d098af4e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ad74a41a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52db8366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81131a85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260d6a96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16ce0d31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a982ff9a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