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0b0acb8fe646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98e81bbe2849a2"/>
  </p:sldMasterIdLst>
  <p:sldIdLst>
    <p:sldId xmlns:r="http://schemas.openxmlformats.org/officeDocument/2006/relationships" id="256" r:id="R47a54ad76f024a56"/>
    <p:sldId xmlns:r="http://schemas.openxmlformats.org/officeDocument/2006/relationships" id="257" r:id="R72e68202bd4d49f1"/>
    <p:sldId xmlns:r="http://schemas.openxmlformats.org/officeDocument/2006/relationships" id="258" r:id="Rb1004304fffa4b06"/>
    <p:sldId xmlns:r="http://schemas.openxmlformats.org/officeDocument/2006/relationships" id="259" r:id="R548a126bac5640e9"/>
    <p:sldId xmlns:r="http://schemas.openxmlformats.org/officeDocument/2006/relationships" id="260" r:id="R3032aed6bb39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8e81bbe2849a2" /><Relationship Type="http://schemas.openxmlformats.org/officeDocument/2006/relationships/slide" Target="/ppt/slides/slide1.xml" Id="R47a54ad76f024a56" /><Relationship Type="http://schemas.openxmlformats.org/officeDocument/2006/relationships/slide" Target="/ppt/slides/slide2.xml" Id="R72e68202bd4d49f1" /><Relationship Type="http://schemas.openxmlformats.org/officeDocument/2006/relationships/slide" Target="/ppt/slides/slide3.xml" Id="Rb1004304fffa4b06" /><Relationship Type="http://schemas.openxmlformats.org/officeDocument/2006/relationships/slide" Target="/ppt/slides/slide4.xml" Id="R548a126bac5640e9" /><Relationship Type="http://schemas.openxmlformats.org/officeDocument/2006/relationships/slide" Target="/ppt/slides/slide5.xml" Id="R3032aed6bb39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73bacbd9d40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69339424941a0" /><Relationship Type="http://schemas.openxmlformats.org/officeDocument/2006/relationships/theme" Target="/ppt/slideMasters/theme/theme1.xml" Id="Ra3fed551ac0c46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069339424941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322c729ee47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244218c1c41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9f09f96c2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9ebda98d741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e1f36bc764d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TROMSØ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TROMSØ ble etablert [år] og holder til i Kvaløysletta.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Finnhvalvegen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9100 Kvaløysletta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994 050 079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TROMSØ</a:t>
            </a:r>
          </a:p>
        </p:txBody>
      </p:sp>
    </p:spTree>
  </p:cSld>
  <p:clrMapOvr>
    <a:masterClrMapping xmlns:a="http://schemas.openxmlformats.org/drawingml/2006/main"/>
  </p:clrMapOvr>
</p:sld>
</file>