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d4ac82b8ae4b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cadbe3c08f43b8"/>
  </p:sldMasterIdLst>
  <p:sldIdLst>
    <p:sldId xmlns:r="http://schemas.openxmlformats.org/officeDocument/2006/relationships" id="256" r:id="R7964016176f54dcb"/>
    <p:sldId xmlns:r="http://schemas.openxmlformats.org/officeDocument/2006/relationships" id="257" r:id="Rb3fe83366a884206"/>
    <p:sldId xmlns:r="http://schemas.openxmlformats.org/officeDocument/2006/relationships" id="258" r:id="R438f523a34534abf"/>
    <p:sldId xmlns:r="http://schemas.openxmlformats.org/officeDocument/2006/relationships" id="259" r:id="R8028d1d6481f498e"/>
    <p:sldId xmlns:r="http://schemas.openxmlformats.org/officeDocument/2006/relationships" id="260" r:id="Ra3040ac624834bb3"/>
    <p:sldId xmlns:r="http://schemas.openxmlformats.org/officeDocument/2006/relationships" id="261" r:id="Ra69887ec2fd44d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adbe3c08f43b8" /><Relationship Type="http://schemas.openxmlformats.org/officeDocument/2006/relationships/slide" Target="/ppt/slides/slide1.xml" Id="R7964016176f54dcb" /><Relationship Type="http://schemas.openxmlformats.org/officeDocument/2006/relationships/slide" Target="/ppt/slides/slide2.xml" Id="Rb3fe83366a884206" /><Relationship Type="http://schemas.openxmlformats.org/officeDocument/2006/relationships/slide" Target="/ppt/slides/slide3.xml" Id="R438f523a34534abf" /><Relationship Type="http://schemas.openxmlformats.org/officeDocument/2006/relationships/slide" Target="/ppt/slides/slide4.xml" Id="R8028d1d6481f498e" /><Relationship Type="http://schemas.openxmlformats.org/officeDocument/2006/relationships/slide" Target="/ppt/slides/slide5.xml" Id="Ra3040ac624834bb3" /><Relationship Type="http://schemas.openxmlformats.org/officeDocument/2006/relationships/slide" Target="/ppt/slides/slide6.xml" Id="Ra69887ec2fd44d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bce9912a440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8161d551440d2" /><Relationship Type="http://schemas.openxmlformats.org/officeDocument/2006/relationships/theme" Target="/ppt/slideMasters/theme/theme1.xml" Id="R57635f0f697649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a8161d551440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54765d15249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847c0ad1749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6047856b04f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5c5655ca947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67b796f2745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44259a65549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Norangsdal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6196 Norangsfjorden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994 003 992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