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661aea69a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ddba6c95d483b"/>
  </p:sldMasterIdLst>
  <p:sldIdLst>
    <p:sldId xmlns:r="http://schemas.openxmlformats.org/officeDocument/2006/relationships" id="256" r:id="R0ad15419dd6e465d"/>
    <p:sldId xmlns:r="http://schemas.openxmlformats.org/officeDocument/2006/relationships" id="257" r:id="R8506f43ff5b148db"/>
    <p:sldId xmlns:r="http://schemas.openxmlformats.org/officeDocument/2006/relationships" id="258" r:id="Rbccd0b70ee834e3c"/>
    <p:sldId xmlns:r="http://schemas.openxmlformats.org/officeDocument/2006/relationships" id="259" r:id="Rce90cf765386417c"/>
    <p:sldId xmlns:r="http://schemas.openxmlformats.org/officeDocument/2006/relationships" id="260" r:id="Rd7d1aeb8414b48e9"/>
    <p:sldId xmlns:r="http://schemas.openxmlformats.org/officeDocument/2006/relationships" id="261" r:id="R7c46153f51a645e2"/>
    <p:sldId xmlns:r="http://schemas.openxmlformats.org/officeDocument/2006/relationships" id="262" r:id="Ra3a0037c0d08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ddba6c95d483b" /><Relationship Type="http://schemas.openxmlformats.org/officeDocument/2006/relationships/slide" Target="/ppt/slides/slide1.xml" Id="R0ad15419dd6e465d" /><Relationship Type="http://schemas.openxmlformats.org/officeDocument/2006/relationships/slide" Target="/ppt/slides/slide2.xml" Id="R8506f43ff5b148db" /><Relationship Type="http://schemas.openxmlformats.org/officeDocument/2006/relationships/slide" Target="/ppt/slides/slide3.xml" Id="Rbccd0b70ee834e3c" /><Relationship Type="http://schemas.openxmlformats.org/officeDocument/2006/relationships/slide" Target="/ppt/slides/slide4.xml" Id="Rce90cf765386417c" /><Relationship Type="http://schemas.openxmlformats.org/officeDocument/2006/relationships/slide" Target="/ppt/slides/slide5.xml" Id="Rd7d1aeb8414b48e9" /><Relationship Type="http://schemas.openxmlformats.org/officeDocument/2006/relationships/slide" Target="/ppt/slides/slide6.xml" Id="R7c46153f51a645e2" /><Relationship Type="http://schemas.openxmlformats.org/officeDocument/2006/relationships/slide" Target="/ppt/slides/slide7.xml" Id="Ra3a0037c0d08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c418c8347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0744c656411a" /><Relationship Type="http://schemas.openxmlformats.org/officeDocument/2006/relationships/theme" Target="/ppt/slideMasters/theme/theme1.xml" Id="R1e1d6a57e15144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60744c656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693a6985246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fd3cb689f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765683bdc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d7a4a7ad5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d4c48bfce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683f26eef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69c818cc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VESTMARGRUPPEN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VESTMARGRUPPEN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19 493 413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DAHLE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LOHNE WALDEMARSEN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 HOLTE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HVALVIK RØNNINGEN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JARLE RØNNINGEN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KARIN DAHLE JENSEN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Drangedalsveien 3301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