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984206ed1a4f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30f1ec007d406d"/>
  </p:sldMasterIdLst>
  <p:sldIdLst>
    <p:sldId xmlns:r="http://schemas.openxmlformats.org/officeDocument/2006/relationships" id="256" r:id="R3a33d825f5674694"/>
    <p:sldId xmlns:r="http://schemas.openxmlformats.org/officeDocument/2006/relationships" id="257" r:id="Rca533b4cef654208"/>
    <p:sldId xmlns:r="http://schemas.openxmlformats.org/officeDocument/2006/relationships" id="258" r:id="R72cf26d00d2749e0"/>
    <p:sldId xmlns:r="http://schemas.openxmlformats.org/officeDocument/2006/relationships" id="259" r:id="Rbc78765a969d4974"/>
    <p:sldId xmlns:r="http://schemas.openxmlformats.org/officeDocument/2006/relationships" id="260" r:id="R66d37d994b75496b"/>
    <p:sldId xmlns:r="http://schemas.openxmlformats.org/officeDocument/2006/relationships" id="261" r:id="R0566d7dcab8f4349"/>
    <p:sldId xmlns:r="http://schemas.openxmlformats.org/officeDocument/2006/relationships" id="262" r:id="Rbfd822be740d44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0f1ec007d406d" /><Relationship Type="http://schemas.openxmlformats.org/officeDocument/2006/relationships/slide" Target="/ppt/slides/slide1.xml" Id="R3a33d825f5674694" /><Relationship Type="http://schemas.openxmlformats.org/officeDocument/2006/relationships/slide" Target="/ppt/slides/slide2.xml" Id="Rca533b4cef654208" /><Relationship Type="http://schemas.openxmlformats.org/officeDocument/2006/relationships/slide" Target="/ppt/slides/slide3.xml" Id="R72cf26d00d2749e0" /><Relationship Type="http://schemas.openxmlformats.org/officeDocument/2006/relationships/slide" Target="/ppt/slides/slide4.xml" Id="Rbc78765a969d4974" /><Relationship Type="http://schemas.openxmlformats.org/officeDocument/2006/relationships/slide" Target="/ppt/slides/slide5.xml" Id="R66d37d994b75496b" /><Relationship Type="http://schemas.openxmlformats.org/officeDocument/2006/relationships/slide" Target="/ppt/slides/slide6.xml" Id="R0566d7dcab8f4349" /><Relationship Type="http://schemas.openxmlformats.org/officeDocument/2006/relationships/slide" Target="/ppt/slides/slide7.xml" Id="Rbfd822be740d44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4bf9c2a83f47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9290acbcf4936" /><Relationship Type="http://schemas.openxmlformats.org/officeDocument/2006/relationships/theme" Target="/ppt/slideMasters/theme/theme1.xml" Id="Ra8eb0b30fb8a4c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89290acbcf49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8257c72ecd40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d88d5fcbb49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3f62ae3a6b4d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a8fb4d51c41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dbc1613ac42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3ba27f68b44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09938995e4b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ASAH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ASAH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−402 394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1 575 508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30 860 915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30 964 068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MARKUS LERVIK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Kjøiaveien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1386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993 918 539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ASAH AS</a:t>
            </a:r>
          </a:p>
        </p:txBody>
      </p:sp>
    </p:spTree>
  </p:cSld>
  <p:clrMapOvr>
    <a:masterClrMapping xmlns:a="http://schemas.openxmlformats.org/drawingml/2006/main"/>
  </p:clrMapOvr>
</p:sld>
</file>