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bf3b8a843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931919e834e24"/>
  </p:sldMasterIdLst>
  <p:sldIdLst>
    <p:sldId xmlns:r="http://schemas.openxmlformats.org/officeDocument/2006/relationships" id="256" r:id="R29295042b362499f"/>
    <p:sldId xmlns:r="http://schemas.openxmlformats.org/officeDocument/2006/relationships" id="257" r:id="Raad7fbdd156f481a"/>
    <p:sldId xmlns:r="http://schemas.openxmlformats.org/officeDocument/2006/relationships" id="258" r:id="Re626300b6c4c4c86"/>
    <p:sldId xmlns:r="http://schemas.openxmlformats.org/officeDocument/2006/relationships" id="259" r:id="R3b02e5306dc64a95"/>
    <p:sldId xmlns:r="http://schemas.openxmlformats.org/officeDocument/2006/relationships" id="260" r:id="R190091662547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931919e834e24" /><Relationship Type="http://schemas.openxmlformats.org/officeDocument/2006/relationships/slide" Target="/ppt/slides/slide1.xml" Id="R29295042b362499f" /><Relationship Type="http://schemas.openxmlformats.org/officeDocument/2006/relationships/slide" Target="/ppt/slides/slide2.xml" Id="Raad7fbdd156f481a" /><Relationship Type="http://schemas.openxmlformats.org/officeDocument/2006/relationships/slide" Target="/ppt/slides/slide3.xml" Id="Re626300b6c4c4c86" /><Relationship Type="http://schemas.openxmlformats.org/officeDocument/2006/relationships/slide" Target="/ppt/slides/slide4.xml" Id="R3b02e5306dc64a95" /><Relationship Type="http://schemas.openxmlformats.org/officeDocument/2006/relationships/slide" Target="/ppt/slides/slide5.xml" Id="R190091662547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5c89fd87e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17da7240467d" /><Relationship Type="http://schemas.openxmlformats.org/officeDocument/2006/relationships/theme" Target="/ppt/slideMasters/theme/theme1.xml" Id="R66e2a2424496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d17da7240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e3a904df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4200d8eb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a8a14136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12fb26c5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7edb6e89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