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496b2df5a41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7ff5a035e4b5c"/>
  </p:sldMasterIdLst>
  <p:sldIdLst>
    <p:sldId xmlns:r="http://schemas.openxmlformats.org/officeDocument/2006/relationships" id="256" r:id="R1a26e7a8e94d47a8"/>
    <p:sldId xmlns:r="http://schemas.openxmlformats.org/officeDocument/2006/relationships" id="257" r:id="Rce5559157809475f"/>
    <p:sldId xmlns:r="http://schemas.openxmlformats.org/officeDocument/2006/relationships" id="258" r:id="Re2231f3e2d0244c8"/>
    <p:sldId xmlns:r="http://schemas.openxmlformats.org/officeDocument/2006/relationships" id="259" r:id="Re27817e50a7341b5"/>
    <p:sldId xmlns:r="http://schemas.openxmlformats.org/officeDocument/2006/relationships" id="260" r:id="R2de2a1f4275a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7ff5a035e4b5c" /><Relationship Type="http://schemas.openxmlformats.org/officeDocument/2006/relationships/slide" Target="/ppt/slides/slide1.xml" Id="R1a26e7a8e94d47a8" /><Relationship Type="http://schemas.openxmlformats.org/officeDocument/2006/relationships/slide" Target="/ppt/slides/slide2.xml" Id="Rce5559157809475f" /><Relationship Type="http://schemas.openxmlformats.org/officeDocument/2006/relationships/slide" Target="/ppt/slides/slide3.xml" Id="Re2231f3e2d0244c8" /><Relationship Type="http://schemas.openxmlformats.org/officeDocument/2006/relationships/slide" Target="/ppt/slides/slide4.xml" Id="Re27817e50a7341b5" /><Relationship Type="http://schemas.openxmlformats.org/officeDocument/2006/relationships/slide" Target="/ppt/slides/slide5.xml" Id="R2de2a1f4275a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d1cb91ed9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1978c3ed4c4f" /><Relationship Type="http://schemas.openxmlformats.org/officeDocument/2006/relationships/theme" Target="/ppt/slideMasters/theme/theme1.xml" Id="R7a0a17f119a044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31978c3ed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cf6933e7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0140c070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5daf3dfb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4cb8bfe2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d2b27f60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