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b21363bc8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2b17b99c645a4"/>
  </p:sldMasterIdLst>
  <p:sldIdLst>
    <p:sldId xmlns:r="http://schemas.openxmlformats.org/officeDocument/2006/relationships" id="256" r:id="R201eab5915464e8d"/>
    <p:sldId xmlns:r="http://schemas.openxmlformats.org/officeDocument/2006/relationships" id="257" r:id="R1b7182e898bb476d"/>
    <p:sldId xmlns:r="http://schemas.openxmlformats.org/officeDocument/2006/relationships" id="258" r:id="Rc94d86626141438e"/>
    <p:sldId xmlns:r="http://schemas.openxmlformats.org/officeDocument/2006/relationships" id="259" r:id="Rec2f64145e104fca"/>
    <p:sldId xmlns:r="http://schemas.openxmlformats.org/officeDocument/2006/relationships" id="260" r:id="R9f663c23984f42d9"/>
    <p:sldId xmlns:r="http://schemas.openxmlformats.org/officeDocument/2006/relationships" id="261" r:id="Rb5b89a04f5de4498"/>
    <p:sldId xmlns:r="http://schemas.openxmlformats.org/officeDocument/2006/relationships" id="262" r:id="Rfa1485f0f326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2b17b99c645a4" /><Relationship Type="http://schemas.openxmlformats.org/officeDocument/2006/relationships/slide" Target="/ppt/slides/slide1.xml" Id="R201eab5915464e8d" /><Relationship Type="http://schemas.openxmlformats.org/officeDocument/2006/relationships/slide" Target="/ppt/slides/slide2.xml" Id="R1b7182e898bb476d" /><Relationship Type="http://schemas.openxmlformats.org/officeDocument/2006/relationships/slide" Target="/ppt/slides/slide3.xml" Id="Rc94d86626141438e" /><Relationship Type="http://schemas.openxmlformats.org/officeDocument/2006/relationships/slide" Target="/ppt/slides/slide4.xml" Id="Rec2f64145e104fca" /><Relationship Type="http://schemas.openxmlformats.org/officeDocument/2006/relationships/slide" Target="/ppt/slides/slide5.xml" Id="R9f663c23984f42d9" /><Relationship Type="http://schemas.openxmlformats.org/officeDocument/2006/relationships/slide" Target="/ppt/slides/slide6.xml" Id="Rb5b89a04f5de4498" /><Relationship Type="http://schemas.openxmlformats.org/officeDocument/2006/relationships/slide" Target="/ppt/slides/slide7.xml" Id="Rfa1485f0f326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ec0fba98547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54823429f43b1" /><Relationship Type="http://schemas.openxmlformats.org/officeDocument/2006/relationships/theme" Target="/ppt/slideMasters/theme/theme1.xml" Id="Rb3578cb3433e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54823429f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0ec61ca4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59eafa937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f26b7e1fe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dc360afc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5a9116598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2f6878ab24e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55e37b3f4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LAFT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 &amp; BYGG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−1 382 308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4 599 266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laft.bygg@hjemme.no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