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6f854c415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0cdb271e647fa"/>
  </p:sldMasterIdLst>
  <p:sldIdLst>
    <p:sldId xmlns:r="http://schemas.openxmlformats.org/officeDocument/2006/relationships" id="256" r:id="R8f11f4d7af6a4bbc"/>
    <p:sldId xmlns:r="http://schemas.openxmlformats.org/officeDocument/2006/relationships" id="257" r:id="R2fc388d9dd494dad"/>
    <p:sldId xmlns:r="http://schemas.openxmlformats.org/officeDocument/2006/relationships" id="258" r:id="R40cce27e5d5e41f9"/>
    <p:sldId xmlns:r="http://schemas.openxmlformats.org/officeDocument/2006/relationships" id="259" r:id="Re9da13db28e4461e"/>
    <p:sldId xmlns:r="http://schemas.openxmlformats.org/officeDocument/2006/relationships" id="260" r:id="R669895e37bb7488e"/>
    <p:sldId xmlns:r="http://schemas.openxmlformats.org/officeDocument/2006/relationships" id="261" r:id="Re27265e6032f4000"/>
    <p:sldId xmlns:r="http://schemas.openxmlformats.org/officeDocument/2006/relationships" id="262" r:id="R4bb0796ca3a6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0cdb271e647fa" /><Relationship Type="http://schemas.openxmlformats.org/officeDocument/2006/relationships/slide" Target="/ppt/slides/slide1.xml" Id="R8f11f4d7af6a4bbc" /><Relationship Type="http://schemas.openxmlformats.org/officeDocument/2006/relationships/slide" Target="/ppt/slides/slide2.xml" Id="R2fc388d9dd494dad" /><Relationship Type="http://schemas.openxmlformats.org/officeDocument/2006/relationships/slide" Target="/ppt/slides/slide3.xml" Id="R40cce27e5d5e41f9" /><Relationship Type="http://schemas.openxmlformats.org/officeDocument/2006/relationships/slide" Target="/ppt/slides/slide4.xml" Id="Re9da13db28e4461e" /><Relationship Type="http://schemas.openxmlformats.org/officeDocument/2006/relationships/slide" Target="/ppt/slides/slide5.xml" Id="R669895e37bb7488e" /><Relationship Type="http://schemas.openxmlformats.org/officeDocument/2006/relationships/slide" Target="/ppt/slides/slide6.xml" Id="Re27265e6032f4000" /><Relationship Type="http://schemas.openxmlformats.org/officeDocument/2006/relationships/slide" Target="/ppt/slides/slide7.xml" Id="R4bb0796ca3a6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0dcba136747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c556020e4477" /><Relationship Type="http://schemas.openxmlformats.org/officeDocument/2006/relationships/theme" Target="/ppt/slideMasters/theme/theme1.xml" Id="R3f575fc02397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1c556020e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2550505f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e86ee7c004c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2f67f124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d0823c8e1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6eaa5f005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c4eacbeb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1f0a0382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DEGIRO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DEGIRO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LINDEFJELD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ELDBJØRG LAVIK LINDEFJELD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dag@lindefjeld.no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993 833 355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DEGIRO AS</a:t>
            </a:r>
          </a:p>
        </p:txBody>
      </p:sp>
    </p:spTree>
  </p:cSld>
  <p:clrMapOvr>
    <a:masterClrMapping xmlns:a="http://schemas.openxmlformats.org/drawingml/2006/main"/>
  </p:clrMapOvr>
</p:sld>
</file>