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922b97ad624c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2a7e9e00f4419a"/>
  </p:sldMasterIdLst>
  <p:sldIdLst>
    <p:sldId xmlns:r="http://schemas.openxmlformats.org/officeDocument/2006/relationships" id="256" r:id="Re0f56ee769af44d9"/>
    <p:sldId xmlns:r="http://schemas.openxmlformats.org/officeDocument/2006/relationships" id="257" r:id="R6710311c450a4558"/>
    <p:sldId xmlns:r="http://schemas.openxmlformats.org/officeDocument/2006/relationships" id="258" r:id="Ra294e0a0d66243f4"/>
    <p:sldId xmlns:r="http://schemas.openxmlformats.org/officeDocument/2006/relationships" id="259" r:id="R93440a078dd9409f"/>
    <p:sldId xmlns:r="http://schemas.openxmlformats.org/officeDocument/2006/relationships" id="260" r:id="R7c2044aad5714960"/>
    <p:sldId xmlns:r="http://schemas.openxmlformats.org/officeDocument/2006/relationships" id="261" r:id="R8af80e74ee4f44cd"/>
    <p:sldId xmlns:r="http://schemas.openxmlformats.org/officeDocument/2006/relationships" id="262" r:id="Rd0f2bfac46db4d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2a7e9e00f4419a" /><Relationship Type="http://schemas.openxmlformats.org/officeDocument/2006/relationships/slide" Target="/ppt/slides/slide1.xml" Id="Re0f56ee769af44d9" /><Relationship Type="http://schemas.openxmlformats.org/officeDocument/2006/relationships/slide" Target="/ppt/slides/slide2.xml" Id="R6710311c450a4558" /><Relationship Type="http://schemas.openxmlformats.org/officeDocument/2006/relationships/slide" Target="/ppt/slides/slide3.xml" Id="Ra294e0a0d66243f4" /><Relationship Type="http://schemas.openxmlformats.org/officeDocument/2006/relationships/slide" Target="/ppt/slides/slide4.xml" Id="R93440a078dd9409f" /><Relationship Type="http://schemas.openxmlformats.org/officeDocument/2006/relationships/slide" Target="/ppt/slides/slide5.xml" Id="R7c2044aad5714960" /><Relationship Type="http://schemas.openxmlformats.org/officeDocument/2006/relationships/slide" Target="/ppt/slides/slide6.xml" Id="R8af80e74ee4f44cd" /><Relationship Type="http://schemas.openxmlformats.org/officeDocument/2006/relationships/slide" Target="/ppt/slides/slide7.xml" Id="Rd0f2bfac46db4d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23d80259047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ac0eab4e14f94" /><Relationship Type="http://schemas.openxmlformats.org/officeDocument/2006/relationships/theme" Target="/ppt/slideMasters/theme/theme1.xml" Id="Re1258fbd12b149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7ac0eab4e14f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74c495e1f45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1880a30a044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c6c8e45214a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d4e9fe90647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c903b167442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9be8fb19941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2484feb8e4e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SERVICES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380 852 748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43 881 843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38 856 730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60 613 042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234 675 872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71,0 %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LITU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ANGLO SUPPLY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 GRUPPEN AS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 GRUPPEN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RODVANG HOLDING AS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02135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hei@ecit.no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993 800 139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