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d9be47022149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9ad8d2a51421b"/>
  </p:sldMasterIdLst>
  <p:sldIdLst>
    <p:sldId xmlns:r="http://schemas.openxmlformats.org/officeDocument/2006/relationships" id="256" r:id="R6abb743cf0074b83"/>
    <p:sldId xmlns:r="http://schemas.openxmlformats.org/officeDocument/2006/relationships" id="257" r:id="Rfaa5911e83c54536"/>
    <p:sldId xmlns:r="http://schemas.openxmlformats.org/officeDocument/2006/relationships" id="258" r:id="R3eabcdb457c64ff0"/>
    <p:sldId xmlns:r="http://schemas.openxmlformats.org/officeDocument/2006/relationships" id="259" r:id="R89090879ba0d4e39"/>
    <p:sldId xmlns:r="http://schemas.openxmlformats.org/officeDocument/2006/relationships" id="260" r:id="R04b307bcd38f4477"/>
    <p:sldId xmlns:r="http://schemas.openxmlformats.org/officeDocument/2006/relationships" id="261" r:id="Rcc407511dcee4693"/>
    <p:sldId xmlns:r="http://schemas.openxmlformats.org/officeDocument/2006/relationships" id="262" r:id="Redc937403280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9ad8d2a51421b" /><Relationship Type="http://schemas.openxmlformats.org/officeDocument/2006/relationships/slide" Target="/ppt/slides/slide1.xml" Id="R6abb743cf0074b83" /><Relationship Type="http://schemas.openxmlformats.org/officeDocument/2006/relationships/slide" Target="/ppt/slides/slide2.xml" Id="Rfaa5911e83c54536" /><Relationship Type="http://schemas.openxmlformats.org/officeDocument/2006/relationships/slide" Target="/ppt/slides/slide3.xml" Id="R3eabcdb457c64ff0" /><Relationship Type="http://schemas.openxmlformats.org/officeDocument/2006/relationships/slide" Target="/ppt/slides/slide4.xml" Id="R89090879ba0d4e39" /><Relationship Type="http://schemas.openxmlformats.org/officeDocument/2006/relationships/slide" Target="/ppt/slides/slide5.xml" Id="R04b307bcd38f4477" /><Relationship Type="http://schemas.openxmlformats.org/officeDocument/2006/relationships/slide" Target="/ppt/slides/slide6.xml" Id="Rcc407511dcee4693" /><Relationship Type="http://schemas.openxmlformats.org/officeDocument/2006/relationships/slide" Target="/ppt/slides/slide7.xml" Id="Redc937403280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7a6b24ec640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cc4a037fb45be" /><Relationship Type="http://schemas.openxmlformats.org/officeDocument/2006/relationships/theme" Target="/ppt/slideMasters/theme/theme1.xml" Id="R12069157894347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cc4a037fb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918d552e4e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a51d30b6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96aaa1dfe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4b303ae53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73def0981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78edaf1b2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36dbf2625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CONSULT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16 147 343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3 757 717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2 965 857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679 623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5 767 636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12 08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www.merkantilconsult.no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993 772 151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CONSULT AS</a:t>
            </a:r>
          </a:p>
        </p:txBody>
      </p:sp>
    </p:spTree>
  </p:cSld>
  <p:clrMapOvr>
    <a:masterClrMapping xmlns:a="http://schemas.openxmlformats.org/drawingml/2006/main"/>
  </p:clrMapOvr>
</p:sld>
</file>