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7fbb5c527c45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e0871598404237"/>
  </p:sldMasterIdLst>
  <p:sldIdLst>
    <p:sldId xmlns:r="http://schemas.openxmlformats.org/officeDocument/2006/relationships" id="256" r:id="Re5e5e9a54c184507"/>
    <p:sldId xmlns:r="http://schemas.openxmlformats.org/officeDocument/2006/relationships" id="257" r:id="Rab865d22790d40f6"/>
    <p:sldId xmlns:r="http://schemas.openxmlformats.org/officeDocument/2006/relationships" id="258" r:id="R42ef6bc5879f4abd"/>
    <p:sldId xmlns:r="http://schemas.openxmlformats.org/officeDocument/2006/relationships" id="259" r:id="R296cd9dcea534732"/>
    <p:sldId xmlns:r="http://schemas.openxmlformats.org/officeDocument/2006/relationships" id="260" r:id="Ra27e84dec2264d0c"/>
    <p:sldId xmlns:r="http://schemas.openxmlformats.org/officeDocument/2006/relationships" id="261" r:id="Rb66eb74a813242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0871598404237" /><Relationship Type="http://schemas.openxmlformats.org/officeDocument/2006/relationships/slide" Target="/ppt/slides/slide1.xml" Id="Re5e5e9a54c184507" /><Relationship Type="http://schemas.openxmlformats.org/officeDocument/2006/relationships/slide" Target="/ppt/slides/slide2.xml" Id="Rab865d22790d40f6" /><Relationship Type="http://schemas.openxmlformats.org/officeDocument/2006/relationships/slide" Target="/ppt/slides/slide3.xml" Id="R42ef6bc5879f4abd" /><Relationship Type="http://schemas.openxmlformats.org/officeDocument/2006/relationships/slide" Target="/ppt/slides/slide4.xml" Id="R296cd9dcea534732" /><Relationship Type="http://schemas.openxmlformats.org/officeDocument/2006/relationships/slide" Target="/ppt/slides/slide5.xml" Id="Ra27e84dec2264d0c" /><Relationship Type="http://schemas.openxmlformats.org/officeDocument/2006/relationships/slide" Target="/ppt/slides/slide6.xml" Id="Rb66eb74a813242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aeda3d7f1443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7dce76acf4906" /><Relationship Type="http://schemas.openxmlformats.org/officeDocument/2006/relationships/theme" Target="/ppt/slideMasters/theme/theme1.xml" Id="Rcd5e9023e02146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97dce76acf49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343af9e5b4a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0a495e75f45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333abd92b49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3ce130ddd42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58d33c9264e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c8a58a6284e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MERKANTIL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12 08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post@merkantil-consult.no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www.merkantilconsult.no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993 772 151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