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9a060a448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39dc5d8cb4c47"/>
  </p:sldMasterIdLst>
  <p:sldIdLst>
    <p:sldId xmlns:r="http://schemas.openxmlformats.org/officeDocument/2006/relationships" id="256" r:id="R69210973058b460b"/>
    <p:sldId xmlns:r="http://schemas.openxmlformats.org/officeDocument/2006/relationships" id="257" r:id="R0f6a1fb4b11e4c7c"/>
    <p:sldId xmlns:r="http://schemas.openxmlformats.org/officeDocument/2006/relationships" id="258" r:id="Rc41b5be3764b436b"/>
    <p:sldId xmlns:r="http://schemas.openxmlformats.org/officeDocument/2006/relationships" id="259" r:id="R5a3dc4e17b6e47bc"/>
    <p:sldId xmlns:r="http://schemas.openxmlformats.org/officeDocument/2006/relationships" id="260" r:id="R61b954c5f9874aa7"/>
    <p:sldId xmlns:r="http://schemas.openxmlformats.org/officeDocument/2006/relationships" id="261" r:id="R9aeae92dbaae4065"/>
    <p:sldId xmlns:r="http://schemas.openxmlformats.org/officeDocument/2006/relationships" id="262" r:id="R2d07f063c7cb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39dc5d8cb4c47" /><Relationship Type="http://schemas.openxmlformats.org/officeDocument/2006/relationships/slide" Target="/ppt/slides/slide1.xml" Id="R69210973058b460b" /><Relationship Type="http://schemas.openxmlformats.org/officeDocument/2006/relationships/slide" Target="/ppt/slides/slide2.xml" Id="R0f6a1fb4b11e4c7c" /><Relationship Type="http://schemas.openxmlformats.org/officeDocument/2006/relationships/slide" Target="/ppt/slides/slide3.xml" Id="Rc41b5be3764b436b" /><Relationship Type="http://schemas.openxmlformats.org/officeDocument/2006/relationships/slide" Target="/ppt/slides/slide4.xml" Id="R5a3dc4e17b6e47bc" /><Relationship Type="http://schemas.openxmlformats.org/officeDocument/2006/relationships/slide" Target="/ppt/slides/slide5.xml" Id="R61b954c5f9874aa7" /><Relationship Type="http://schemas.openxmlformats.org/officeDocument/2006/relationships/slide" Target="/ppt/slides/slide6.xml" Id="R9aeae92dbaae4065" /><Relationship Type="http://schemas.openxmlformats.org/officeDocument/2006/relationships/slide" Target="/ppt/slides/slide7.xml" Id="R2d07f063c7cb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4fcb133ea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36758cf749ee" /><Relationship Type="http://schemas.openxmlformats.org/officeDocument/2006/relationships/theme" Target="/ppt/slideMasters/theme/theme1.xml" Id="R4247c634f07d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836758cf7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4b4555bd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6a6ae4584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6e9ab372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9e5b4930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6d979ef16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909b536f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fa57e643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