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226790e83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4240d1a9646d7"/>
  </p:sldMasterIdLst>
  <p:sldIdLst>
    <p:sldId xmlns:r="http://schemas.openxmlformats.org/officeDocument/2006/relationships" id="256" r:id="Red6f78affbce41c2"/>
    <p:sldId xmlns:r="http://schemas.openxmlformats.org/officeDocument/2006/relationships" id="257" r:id="R2e3eff3cdf1143ae"/>
    <p:sldId xmlns:r="http://schemas.openxmlformats.org/officeDocument/2006/relationships" id="258" r:id="R96a5f69659864c72"/>
    <p:sldId xmlns:r="http://schemas.openxmlformats.org/officeDocument/2006/relationships" id="259" r:id="R51fb1c1a4b14414f"/>
    <p:sldId xmlns:r="http://schemas.openxmlformats.org/officeDocument/2006/relationships" id="260" r:id="Rd95c9bd1aef444a5"/>
    <p:sldId xmlns:r="http://schemas.openxmlformats.org/officeDocument/2006/relationships" id="261" r:id="R8be47f4445c8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4240d1a9646d7" /><Relationship Type="http://schemas.openxmlformats.org/officeDocument/2006/relationships/slide" Target="/ppt/slides/slide1.xml" Id="Red6f78affbce41c2" /><Relationship Type="http://schemas.openxmlformats.org/officeDocument/2006/relationships/slide" Target="/ppt/slides/slide2.xml" Id="R2e3eff3cdf1143ae" /><Relationship Type="http://schemas.openxmlformats.org/officeDocument/2006/relationships/slide" Target="/ppt/slides/slide3.xml" Id="R96a5f69659864c72" /><Relationship Type="http://schemas.openxmlformats.org/officeDocument/2006/relationships/slide" Target="/ppt/slides/slide4.xml" Id="R51fb1c1a4b14414f" /><Relationship Type="http://schemas.openxmlformats.org/officeDocument/2006/relationships/slide" Target="/ppt/slides/slide5.xml" Id="Rd95c9bd1aef444a5" /><Relationship Type="http://schemas.openxmlformats.org/officeDocument/2006/relationships/slide" Target="/ppt/slides/slide6.xml" Id="R8be47f4445c8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70caf6c22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32aee89f4c35" /><Relationship Type="http://schemas.openxmlformats.org/officeDocument/2006/relationships/theme" Target="/ppt/slideMasters/theme/theme1.xml" Id="R6511842e8f77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232aee89f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278816a6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cfb2665b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66932d2d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0b4206e1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dad3962f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bd9816be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