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da2e16b58d4e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7826d6d96846d6"/>
  </p:sldMasterIdLst>
  <p:sldIdLst>
    <p:sldId xmlns:r="http://schemas.openxmlformats.org/officeDocument/2006/relationships" id="256" r:id="R16e4f5a6cb494302"/>
    <p:sldId xmlns:r="http://schemas.openxmlformats.org/officeDocument/2006/relationships" id="257" r:id="Rf743734935d0411d"/>
    <p:sldId xmlns:r="http://schemas.openxmlformats.org/officeDocument/2006/relationships" id="258" r:id="R9d1a2cc3e3ce42dd"/>
    <p:sldId xmlns:r="http://schemas.openxmlformats.org/officeDocument/2006/relationships" id="259" r:id="Rb0148d868741410c"/>
    <p:sldId xmlns:r="http://schemas.openxmlformats.org/officeDocument/2006/relationships" id="260" r:id="R22edb435214741fb"/>
    <p:sldId xmlns:r="http://schemas.openxmlformats.org/officeDocument/2006/relationships" id="261" r:id="Rbf3e77900fa940ef"/>
    <p:sldId xmlns:r="http://schemas.openxmlformats.org/officeDocument/2006/relationships" id="262" r:id="R6c1d5a1d56fa41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826d6d96846d6" /><Relationship Type="http://schemas.openxmlformats.org/officeDocument/2006/relationships/slide" Target="/ppt/slides/slide1.xml" Id="R16e4f5a6cb494302" /><Relationship Type="http://schemas.openxmlformats.org/officeDocument/2006/relationships/slide" Target="/ppt/slides/slide2.xml" Id="Rf743734935d0411d" /><Relationship Type="http://schemas.openxmlformats.org/officeDocument/2006/relationships/slide" Target="/ppt/slides/slide3.xml" Id="R9d1a2cc3e3ce42dd" /><Relationship Type="http://schemas.openxmlformats.org/officeDocument/2006/relationships/slide" Target="/ppt/slides/slide4.xml" Id="Rb0148d868741410c" /><Relationship Type="http://schemas.openxmlformats.org/officeDocument/2006/relationships/slide" Target="/ppt/slides/slide5.xml" Id="R22edb435214741fb" /><Relationship Type="http://schemas.openxmlformats.org/officeDocument/2006/relationships/slide" Target="/ppt/slides/slide6.xml" Id="Rbf3e77900fa940ef" /><Relationship Type="http://schemas.openxmlformats.org/officeDocument/2006/relationships/slide" Target="/ppt/slides/slide7.xml" Id="R6c1d5a1d56fa41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7ac0c2bfd4a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44dad7f7e4b5f" /><Relationship Type="http://schemas.openxmlformats.org/officeDocument/2006/relationships/theme" Target="/ppt/slideMasters/theme/theme1.xml" Id="R157ed3e41dc340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944dad7f7e4b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4fe0530fc4c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10c7d95ca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95a722d704e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79d50f6d44e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e7d7ce6614e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6fb880cbc43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f79fee96740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4 986 552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KRISTIN J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 Griegs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kristin.haaland@merkantil-consult.no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993 642 428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