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52b6d33c1d43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e1d3bc57cf4baa"/>
  </p:sldMasterIdLst>
  <p:sldIdLst>
    <p:sldId xmlns:r="http://schemas.openxmlformats.org/officeDocument/2006/relationships" id="256" r:id="R4bc50a1aadd840c0"/>
    <p:sldId xmlns:r="http://schemas.openxmlformats.org/officeDocument/2006/relationships" id="257" r:id="R2f16c397004f45c5"/>
    <p:sldId xmlns:r="http://schemas.openxmlformats.org/officeDocument/2006/relationships" id="258" r:id="Rce3af030875b49e7"/>
    <p:sldId xmlns:r="http://schemas.openxmlformats.org/officeDocument/2006/relationships" id="259" r:id="R04ca588aaeec4de3"/>
    <p:sldId xmlns:r="http://schemas.openxmlformats.org/officeDocument/2006/relationships" id="260" r:id="R34731f92b0fc470a"/>
    <p:sldId xmlns:r="http://schemas.openxmlformats.org/officeDocument/2006/relationships" id="261" r:id="Rad5139f960d84659"/>
    <p:sldId xmlns:r="http://schemas.openxmlformats.org/officeDocument/2006/relationships" id="262" r:id="R9cf37871da704a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1d3bc57cf4baa" /><Relationship Type="http://schemas.openxmlformats.org/officeDocument/2006/relationships/slide" Target="/ppt/slides/slide1.xml" Id="R4bc50a1aadd840c0" /><Relationship Type="http://schemas.openxmlformats.org/officeDocument/2006/relationships/slide" Target="/ppt/slides/slide2.xml" Id="R2f16c397004f45c5" /><Relationship Type="http://schemas.openxmlformats.org/officeDocument/2006/relationships/slide" Target="/ppt/slides/slide3.xml" Id="Rce3af030875b49e7" /><Relationship Type="http://schemas.openxmlformats.org/officeDocument/2006/relationships/slide" Target="/ppt/slides/slide4.xml" Id="R04ca588aaeec4de3" /><Relationship Type="http://schemas.openxmlformats.org/officeDocument/2006/relationships/slide" Target="/ppt/slides/slide5.xml" Id="R34731f92b0fc470a" /><Relationship Type="http://schemas.openxmlformats.org/officeDocument/2006/relationships/slide" Target="/ppt/slides/slide6.xml" Id="Rad5139f960d84659" /><Relationship Type="http://schemas.openxmlformats.org/officeDocument/2006/relationships/slide" Target="/ppt/slides/slide7.xml" Id="R9cf37871da704a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c12828455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2521d1c1e4321" /><Relationship Type="http://schemas.openxmlformats.org/officeDocument/2006/relationships/theme" Target="/ppt/slideMasters/theme/theme1.xml" Id="Rfc988e1b4740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22521d1c1e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16b23619e4c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2b72b1246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245381337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2c86d2cc2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3a22fc14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9f501e59d45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591f2d36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5 157 644 000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2 227 047 000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2 231 980 000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1 206 736 000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1 875 253 000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70,3 %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TOM A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ALMKLOV ARNE INGE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ALEXANDER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STEINAR HARRY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