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687e6cf6240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b47fde598b4f33"/>
  </p:sldMasterIdLst>
  <p:sldIdLst>
    <p:sldId xmlns:r="http://schemas.openxmlformats.org/officeDocument/2006/relationships" id="256" r:id="Rfa9b09dbb88c4442"/>
    <p:sldId xmlns:r="http://schemas.openxmlformats.org/officeDocument/2006/relationships" id="257" r:id="R4ec7be7e457e4e71"/>
    <p:sldId xmlns:r="http://schemas.openxmlformats.org/officeDocument/2006/relationships" id="258" r:id="R9da670eb096146c4"/>
    <p:sldId xmlns:r="http://schemas.openxmlformats.org/officeDocument/2006/relationships" id="259" r:id="R46d63ebd684349ac"/>
    <p:sldId xmlns:r="http://schemas.openxmlformats.org/officeDocument/2006/relationships" id="260" r:id="Rcee22981c5574931"/>
    <p:sldId xmlns:r="http://schemas.openxmlformats.org/officeDocument/2006/relationships" id="261" r:id="R3da124e22fbe46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47fde598b4f33" /><Relationship Type="http://schemas.openxmlformats.org/officeDocument/2006/relationships/slide" Target="/ppt/slides/slide1.xml" Id="Rfa9b09dbb88c4442" /><Relationship Type="http://schemas.openxmlformats.org/officeDocument/2006/relationships/slide" Target="/ppt/slides/slide2.xml" Id="R4ec7be7e457e4e71" /><Relationship Type="http://schemas.openxmlformats.org/officeDocument/2006/relationships/slide" Target="/ppt/slides/slide3.xml" Id="R9da670eb096146c4" /><Relationship Type="http://schemas.openxmlformats.org/officeDocument/2006/relationships/slide" Target="/ppt/slides/slide4.xml" Id="R46d63ebd684349ac" /><Relationship Type="http://schemas.openxmlformats.org/officeDocument/2006/relationships/slide" Target="/ppt/slides/slide5.xml" Id="Rcee22981c5574931" /><Relationship Type="http://schemas.openxmlformats.org/officeDocument/2006/relationships/slide" Target="/ppt/slides/slide6.xml" Id="R3da124e22fbe46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5751301944e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5a832d3fa4c0f" /><Relationship Type="http://schemas.openxmlformats.org/officeDocument/2006/relationships/theme" Target="/ppt/slideMasters/theme/theme1.xml" Id="R455628e7112543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85a832d3fa4c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58c53a117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0b058fb3a49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053bad6d74a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cb565224d47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6e8a2b9a543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e66727b9b42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993 606 650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