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c64f6150e14f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9de722b7c54296"/>
  </p:sldMasterIdLst>
  <p:sldIdLst>
    <p:sldId xmlns:r="http://schemas.openxmlformats.org/officeDocument/2006/relationships" id="256" r:id="R58938c51e71e4c44"/>
    <p:sldId xmlns:r="http://schemas.openxmlformats.org/officeDocument/2006/relationships" id="257" r:id="R50e038ee12f34ee7"/>
    <p:sldId xmlns:r="http://schemas.openxmlformats.org/officeDocument/2006/relationships" id="258" r:id="Rf4747b5a64eb45d2"/>
    <p:sldId xmlns:r="http://schemas.openxmlformats.org/officeDocument/2006/relationships" id="259" r:id="R527b53e248b948d0"/>
    <p:sldId xmlns:r="http://schemas.openxmlformats.org/officeDocument/2006/relationships" id="260" r:id="R4413650495c34e71"/>
    <p:sldId xmlns:r="http://schemas.openxmlformats.org/officeDocument/2006/relationships" id="261" r:id="R00bd002b1abb456d"/>
    <p:sldId xmlns:r="http://schemas.openxmlformats.org/officeDocument/2006/relationships" id="262" r:id="Rf00aabc229c647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de722b7c54296" /><Relationship Type="http://schemas.openxmlformats.org/officeDocument/2006/relationships/slide" Target="/ppt/slides/slide1.xml" Id="R58938c51e71e4c44" /><Relationship Type="http://schemas.openxmlformats.org/officeDocument/2006/relationships/slide" Target="/ppt/slides/slide2.xml" Id="R50e038ee12f34ee7" /><Relationship Type="http://schemas.openxmlformats.org/officeDocument/2006/relationships/slide" Target="/ppt/slides/slide3.xml" Id="Rf4747b5a64eb45d2" /><Relationship Type="http://schemas.openxmlformats.org/officeDocument/2006/relationships/slide" Target="/ppt/slides/slide4.xml" Id="R527b53e248b948d0" /><Relationship Type="http://schemas.openxmlformats.org/officeDocument/2006/relationships/slide" Target="/ppt/slides/slide5.xml" Id="R4413650495c34e71" /><Relationship Type="http://schemas.openxmlformats.org/officeDocument/2006/relationships/slide" Target="/ppt/slides/slide6.xml" Id="R00bd002b1abb456d" /><Relationship Type="http://schemas.openxmlformats.org/officeDocument/2006/relationships/slide" Target="/ppt/slides/slide7.xml" Id="Rf00aabc229c647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79c44217847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2a6a25c524d22" /><Relationship Type="http://schemas.openxmlformats.org/officeDocument/2006/relationships/theme" Target="/ppt/slideMasters/theme/theme1.xml" Id="R3bbc124c3f724c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a2a6a25c524d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bc215e0b84f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1fcef68bb4f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957ec8a8547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fb0f7a13648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a5cad370e4f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46e15fcbf40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215cf2ec546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JARAN HOLDING AS ble etablert [år] og holder til i Skotselv.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662 975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−934 349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17 485 193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97 542 091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101 108 968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JARAN KNIVE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849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3330 Skotselv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993 603 384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