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21521bdd4f42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5563973272451d"/>
  </p:sldMasterIdLst>
  <p:sldIdLst>
    <p:sldId xmlns:r="http://schemas.openxmlformats.org/officeDocument/2006/relationships" id="256" r:id="R8592afc89706437c"/>
    <p:sldId xmlns:r="http://schemas.openxmlformats.org/officeDocument/2006/relationships" id="257" r:id="R68eb12472cb148cb"/>
    <p:sldId xmlns:r="http://schemas.openxmlformats.org/officeDocument/2006/relationships" id="258" r:id="Rbf2b7888680d425a"/>
    <p:sldId xmlns:r="http://schemas.openxmlformats.org/officeDocument/2006/relationships" id="259" r:id="Rcd0baf810a6940fe"/>
    <p:sldId xmlns:r="http://schemas.openxmlformats.org/officeDocument/2006/relationships" id="260" r:id="R94bb282515f04134"/>
    <p:sldId xmlns:r="http://schemas.openxmlformats.org/officeDocument/2006/relationships" id="261" r:id="Rf7bf588cc7cf44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5563973272451d" /><Relationship Type="http://schemas.openxmlformats.org/officeDocument/2006/relationships/slide" Target="/ppt/slides/slide1.xml" Id="R8592afc89706437c" /><Relationship Type="http://schemas.openxmlformats.org/officeDocument/2006/relationships/slide" Target="/ppt/slides/slide2.xml" Id="R68eb12472cb148cb" /><Relationship Type="http://schemas.openxmlformats.org/officeDocument/2006/relationships/slide" Target="/ppt/slides/slide3.xml" Id="Rbf2b7888680d425a" /><Relationship Type="http://schemas.openxmlformats.org/officeDocument/2006/relationships/slide" Target="/ppt/slides/slide4.xml" Id="Rcd0baf810a6940fe" /><Relationship Type="http://schemas.openxmlformats.org/officeDocument/2006/relationships/slide" Target="/ppt/slides/slide5.xml" Id="R94bb282515f04134" /><Relationship Type="http://schemas.openxmlformats.org/officeDocument/2006/relationships/slide" Target="/ppt/slides/slide6.xml" Id="Rf7bf588cc7cf44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ef59294f834b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f9afb2ead484a" /><Relationship Type="http://schemas.openxmlformats.org/officeDocument/2006/relationships/theme" Target="/ppt/slideMasters/theme/theme1.xml" Id="R9f9caa518e7f44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3f9afb2ead48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1a6bba47f4d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acfcb581346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451d6cc3f48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efbdf059347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16e61e26842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23ef2479244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TORVUND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TORVUND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TORVUND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TORVUND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TORVUND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TORVUND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52C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kristian@torvundrevisjon.no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www.torvundrevisjon.no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993 550 914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TORVUND REVISJON AS</a:t>
            </a:r>
          </a:p>
        </p:txBody>
      </p:sp>
    </p:spTree>
  </p:cSld>
  <p:clrMapOvr>
    <a:masterClrMapping xmlns:a="http://schemas.openxmlformats.org/drawingml/2006/main"/>
  </p:clrMapOvr>
</p:sld>
</file>