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0b540f728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03d694aa64f84"/>
  </p:sldMasterIdLst>
  <p:sldIdLst>
    <p:sldId xmlns:r="http://schemas.openxmlformats.org/officeDocument/2006/relationships" id="256" r:id="Rc3aebfb69de843e8"/>
    <p:sldId xmlns:r="http://schemas.openxmlformats.org/officeDocument/2006/relationships" id="257" r:id="R9ab498b49a4d45c1"/>
    <p:sldId xmlns:r="http://schemas.openxmlformats.org/officeDocument/2006/relationships" id="258" r:id="R7e10c226c1af4519"/>
    <p:sldId xmlns:r="http://schemas.openxmlformats.org/officeDocument/2006/relationships" id="259" r:id="R793eedb22a9a4776"/>
    <p:sldId xmlns:r="http://schemas.openxmlformats.org/officeDocument/2006/relationships" id="260" r:id="R46c65cd8a2c0441a"/>
    <p:sldId xmlns:r="http://schemas.openxmlformats.org/officeDocument/2006/relationships" id="261" r:id="Re12b985072194ed9"/>
    <p:sldId xmlns:r="http://schemas.openxmlformats.org/officeDocument/2006/relationships" id="262" r:id="Rf8dce38873e0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03d694aa64f84" /><Relationship Type="http://schemas.openxmlformats.org/officeDocument/2006/relationships/slide" Target="/ppt/slides/slide1.xml" Id="Rc3aebfb69de843e8" /><Relationship Type="http://schemas.openxmlformats.org/officeDocument/2006/relationships/slide" Target="/ppt/slides/slide2.xml" Id="R9ab498b49a4d45c1" /><Relationship Type="http://schemas.openxmlformats.org/officeDocument/2006/relationships/slide" Target="/ppt/slides/slide3.xml" Id="R7e10c226c1af4519" /><Relationship Type="http://schemas.openxmlformats.org/officeDocument/2006/relationships/slide" Target="/ppt/slides/slide4.xml" Id="R793eedb22a9a4776" /><Relationship Type="http://schemas.openxmlformats.org/officeDocument/2006/relationships/slide" Target="/ppt/slides/slide5.xml" Id="R46c65cd8a2c0441a" /><Relationship Type="http://schemas.openxmlformats.org/officeDocument/2006/relationships/slide" Target="/ppt/slides/slide6.xml" Id="Re12b985072194ed9" /><Relationship Type="http://schemas.openxmlformats.org/officeDocument/2006/relationships/slide" Target="/ppt/slides/slide7.xml" Id="Rf8dce38873e0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7bde47859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4d02a3a734e36" /><Relationship Type="http://schemas.openxmlformats.org/officeDocument/2006/relationships/theme" Target="/ppt/slideMasters/theme/theme1.xml" Id="R8928f1ab79e3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4d02a3a73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54d340ad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65324826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615202a6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0fef84625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37e53a3c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5bff32a8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10226c9f8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CHAIROS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CHAIROS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22 665 581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22 772 708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HARILDSTAD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02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tharildstad@hotmail.com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