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577d1f414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adb15a830464f"/>
  </p:sldMasterIdLst>
  <p:sldIdLst>
    <p:sldId xmlns:r="http://schemas.openxmlformats.org/officeDocument/2006/relationships" id="256" r:id="Re2256a3ab66847d5"/>
    <p:sldId xmlns:r="http://schemas.openxmlformats.org/officeDocument/2006/relationships" id="257" r:id="Rdb0d7b33b0c74031"/>
    <p:sldId xmlns:r="http://schemas.openxmlformats.org/officeDocument/2006/relationships" id="258" r:id="R6b0b51d77ae6447d"/>
    <p:sldId xmlns:r="http://schemas.openxmlformats.org/officeDocument/2006/relationships" id="259" r:id="R4f282e5da11c4f17"/>
    <p:sldId xmlns:r="http://schemas.openxmlformats.org/officeDocument/2006/relationships" id="260" r:id="Raa8dbc0c639f4e42"/>
    <p:sldId xmlns:r="http://schemas.openxmlformats.org/officeDocument/2006/relationships" id="261" r:id="R29aacf06647c469e"/>
    <p:sldId xmlns:r="http://schemas.openxmlformats.org/officeDocument/2006/relationships" id="262" r:id="R1662ec8eedf7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adb15a830464f" /><Relationship Type="http://schemas.openxmlformats.org/officeDocument/2006/relationships/slide" Target="/ppt/slides/slide1.xml" Id="Re2256a3ab66847d5" /><Relationship Type="http://schemas.openxmlformats.org/officeDocument/2006/relationships/slide" Target="/ppt/slides/slide2.xml" Id="Rdb0d7b33b0c74031" /><Relationship Type="http://schemas.openxmlformats.org/officeDocument/2006/relationships/slide" Target="/ppt/slides/slide3.xml" Id="R6b0b51d77ae6447d" /><Relationship Type="http://schemas.openxmlformats.org/officeDocument/2006/relationships/slide" Target="/ppt/slides/slide4.xml" Id="R4f282e5da11c4f17" /><Relationship Type="http://schemas.openxmlformats.org/officeDocument/2006/relationships/slide" Target="/ppt/slides/slide5.xml" Id="Raa8dbc0c639f4e42" /><Relationship Type="http://schemas.openxmlformats.org/officeDocument/2006/relationships/slide" Target="/ppt/slides/slide6.xml" Id="R29aacf06647c469e" /><Relationship Type="http://schemas.openxmlformats.org/officeDocument/2006/relationships/slide" Target="/ppt/slides/slide7.xml" Id="R1662ec8eedf7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868ef2e98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69c50afe49c0" /><Relationship Type="http://schemas.openxmlformats.org/officeDocument/2006/relationships/theme" Target="/ppt/slideMasters/theme/theme1.xml" Id="R60042b865a99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369c50afe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19f40e41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7a43778e0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5ed51680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d76aca00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7cc6a668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8bd8fa99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a138be85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