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f68042bc2946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9036a4e322453f"/>
  </p:sldMasterIdLst>
  <p:sldIdLst>
    <p:sldId xmlns:r="http://schemas.openxmlformats.org/officeDocument/2006/relationships" id="256" r:id="R72468df39fc34c88"/>
    <p:sldId xmlns:r="http://schemas.openxmlformats.org/officeDocument/2006/relationships" id="257" r:id="R88f49c6a64014ec4"/>
    <p:sldId xmlns:r="http://schemas.openxmlformats.org/officeDocument/2006/relationships" id="258" r:id="R12c477dd64e94408"/>
    <p:sldId xmlns:r="http://schemas.openxmlformats.org/officeDocument/2006/relationships" id="259" r:id="Rd61dfff78e504542"/>
    <p:sldId xmlns:r="http://schemas.openxmlformats.org/officeDocument/2006/relationships" id="260" r:id="R28fad49d25744a7b"/>
    <p:sldId xmlns:r="http://schemas.openxmlformats.org/officeDocument/2006/relationships" id="261" r:id="Rba475c6b46c64adf"/>
    <p:sldId xmlns:r="http://schemas.openxmlformats.org/officeDocument/2006/relationships" id="262" r:id="R7aaaa5c11c3b4e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036a4e322453f" /><Relationship Type="http://schemas.openxmlformats.org/officeDocument/2006/relationships/slide" Target="/ppt/slides/slide1.xml" Id="R72468df39fc34c88" /><Relationship Type="http://schemas.openxmlformats.org/officeDocument/2006/relationships/slide" Target="/ppt/slides/slide2.xml" Id="R88f49c6a64014ec4" /><Relationship Type="http://schemas.openxmlformats.org/officeDocument/2006/relationships/slide" Target="/ppt/slides/slide3.xml" Id="R12c477dd64e94408" /><Relationship Type="http://schemas.openxmlformats.org/officeDocument/2006/relationships/slide" Target="/ppt/slides/slide4.xml" Id="Rd61dfff78e504542" /><Relationship Type="http://schemas.openxmlformats.org/officeDocument/2006/relationships/slide" Target="/ppt/slides/slide5.xml" Id="R28fad49d25744a7b" /><Relationship Type="http://schemas.openxmlformats.org/officeDocument/2006/relationships/slide" Target="/ppt/slides/slide6.xml" Id="Rba475c6b46c64adf" /><Relationship Type="http://schemas.openxmlformats.org/officeDocument/2006/relationships/slide" Target="/ppt/slides/slide7.xml" Id="R7aaaa5c11c3b4e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5ad507ca2044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1481d5c5340ac" /><Relationship Type="http://schemas.openxmlformats.org/officeDocument/2006/relationships/theme" Target="/ppt/slideMasters/theme/theme1.xml" Id="R68b5f6494a3f45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f1481d5c5340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44bf4825549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7a6c20d4449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9dfb5bffa47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708edaffc4f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ca6a0f61b44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4536be08249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2f9b39d294a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SKARVEN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SKARVEN REGNSKAP AS ble etablert [år] og holder til i Skjervøy.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6 021 877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1 319 227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1 025 709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2 265 956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SKARVUNGEN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9180 Skjervøy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vidar@skarvenregnskap.no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993 496 308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