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e01514fce7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7693c07284535"/>
  </p:sldMasterIdLst>
  <p:sldIdLst>
    <p:sldId xmlns:r="http://schemas.openxmlformats.org/officeDocument/2006/relationships" id="256" r:id="R3648120cfe0b4633"/>
    <p:sldId xmlns:r="http://schemas.openxmlformats.org/officeDocument/2006/relationships" id="257" r:id="R820d40b63df845eb"/>
    <p:sldId xmlns:r="http://schemas.openxmlformats.org/officeDocument/2006/relationships" id="258" r:id="R4e0f51d5749f4bd7"/>
    <p:sldId xmlns:r="http://schemas.openxmlformats.org/officeDocument/2006/relationships" id="259" r:id="Re813e8d2add74f35"/>
    <p:sldId xmlns:r="http://schemas.openxmlformats.org/officeDocument/2006/relationships" id="260" r:id="R530c88fde486442b"/>
    <p:sldId xmlns:r="http://schemas.openxmlformats.org/officeDocument/2006/relationships" id="261" r:id="Rc95dac295fa545e1"/>
    <p:sldId xmlns:r="http://schemas.openxmlformats.org/officeDocument/2006/relationships" id="262" r:id="R96409d39927d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7693c07284535" /><Relationship Type="http://schemas.openxmlformats.org/officeDocument/2006/relationships/slide" Target="/ppt/slides/slide1.xml" Id="R3648120cfe0b4633" /><Relationship Type="http://schemas.openxmlformats.org/officeDocument/2006/relationships/slide" Target="/ppt/slides/slide2.xml" Id="R820d40b63df845eb" /><Relationship Type="http://schemas.openxmlformats.org/officeDocument/2006/relationships/slide" Target="/ppt/slides/slide3.xml" Id="R4e0f51d5749f4bd7" /><Relationship Type="http://schemas.openxmlformats.org/officeDocument/2006/relationships/slide" Target="/ppt/slides/slide4.xml" Id="Re813e8d2add74f35" /><Relationship Type="http://schemas.openxmlformats.org/officeDocument/2006/relationships/slide" Target="/ppt/slides/slide5.xml" Id="R530c88fde486442b" /><Relationship Type="http://schemas.openxmlformats.org/officeDocument/2006/relationships/slide" Target="/ppt/slides/slide6.xml" Id="Rc95dac295fa545e1" /><Relationship Type="http://schemas.openxmlformats.org/officeDocument/2006/relationships/slide" Target="/ppt/slides/slide7.xml" Id="R96409d39927d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9c682dd66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1dc76e51400b" /><Relationship Type="http://schemas.openxmlformats.org/officeDocument/2006/relationships/theme" Target="/ppt/slideMasters/theme/theme1.xml" Id="Ra7d1d0d64136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f1dc76e5140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a9890614b49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96afcc50e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c1041f27b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f286362e4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03e2d8d1d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66b0a3bec45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867470a0041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FASTPRIS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FASTPRIS REGNSKAP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3 285 968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EBBESTAD REVISJON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REGNSKAP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QUICK ADVISORS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Solhellinga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knut@fastpris.no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www.fastpris.no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993 486 124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