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d68b3e971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f004339a6438b"/>
  </p:sldMasterIdLst>
  <p:sldIdLst>
    <p:sldId xmlns:r="http://schemas.openxmlformats.org/officeDocument/2006/relationships" id="256" r:id="R78f3b036f06a482f"/>
    <p:sldId xmlns:r="http://schemas.openxmlformats.org/officeDocument/2006/relationships" id="257" r:id="R7fed598755b649b0"/>
    <p:sldId xmlns:r="http://schemas.openxmlformats.org/officeDocument/2006/relationships" id="258" r:id="R72f44e313a2247b6"/>
    <p:sldId xmlns:r="http://schemas.openxmlformats.org/officeDocument/2006/relationships" id="259" r:id="R70a62bdc20774edc"/>
    <p:sldId xmlns:r="http://schemas.openxmlformats.org/officeDocument/2006/relationships" id="260" r:id="Rda07f948b3894353"/>
    <p:sldId xmlns:r="http://schemas.openxmlformats.org/officeDocument/2006/relationships" id="261" r:id="R00d7a5ec2b584f15"/>
    <p:sldId xmlns:r="http://schemas.openxmlformats.org/officeDocument/2006/relationships" id="262" r:id="R0b957e45708e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f004339a6438b" /><Relationship Type="http://schemas.openxmlformats.org/officeDocument/2006/relationships/slide" Target="/ppt/slides/slide1.xml" Id="R78f3b036f06a482f" /><Relationship Type="http://schemas.openxmlformats.org/officeDocument/2006/relationships/slide" Target="/ppt/slides/slide2.xml" Id="R7fed598755b649b0" /><Relationship Type="http://schemas.openxmlformats.org/officeDocument/2006/relationships/slide" Target="/ppt/slides/slide3.xml" Id="R72f44e313a2247b6" /><Relationship Type="http://schemas.openxmlformats.org/officeDocument/2006/relationships/slide" Target="/ppt/slides/slide4.xml" Id="R70a62bdc20774edc" /><Relationship Type="http://schemas.openxmlformats.org/officeDocument/2006/relationships/slide" Target="/ppt/slides/slide5.xml" Id="Rda07f948b3894353" /><Relationship Type="http://schemas.openxmlformats.org/officeDocument/2006/relationships/slide" Target="/ppt/slides/slide6.xml" Id="R00d7a5ec2b584f15" /><Relationship Type="http://schemas.openxmlformats.org/officeDocument/2006/relationships/slide" Target="/ppt/slides/slide7.xml" Id="R0b957e45708e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94489df9d47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7fd8d2587407d" /><Relationship Type="http://schemas.openxmlformats.org/officeDocument/2006/relationships/theme" Target="/ppt/slideMasters/theme/theme1.xml" Id="Rbe2668dcb56449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27fd8d2587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57ff181cb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9827a0bff4c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c1c422ac549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708a08fed4a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b6219f67149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79fe9897843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c7d9fff74d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OLAV GRAVBRØT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OLAV GRAVBRØT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GRAVBRØT AS ble etablert [år] og holder til i Snåsa.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OLAV GRAVBRØT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OLAV GRAVBRØT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OLAV GRAVBRØT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10 415 497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10 492 964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OLAV GRAVBRØT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GRAVBRØT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OLAV GRAVBRØT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Hauganvegen 221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7760 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log@norsknavigasjon.no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993 485 489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OLAV GRAVBRØT AS</a:t>
            </a:r>
          </a:p>
        </p:txBody>
      </p:sp>
    </p:spTree>
  </p:cSld>
  <p:clrMapOvr>
    <a:masterClrMapping xmlns:a="http://schemas.openxmlformats.org/drawingml/2006/main"/>
  </p:clrMapOvr>
</p:sld>
</file>