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63487714a140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13b9d1464d456b"/>
  </p:sldMasterIdLst>
  <p:sldIdLst>
    <p:sldId xmlns:r="http://schemas.openxmlformats.org/officeDocument/2006/relationships" id="256" r:id="Rc95b64c7ddb54a32"/>
    <p:sldId xmlns:r="http://schemas.openxmlformats.org/officeDocument/2006/relationships" id="257" r:id="Ra8cc078082104a68"/>
    <p:sldId xmlns:r="http://schemas.openxmlformats.org/officeDocument/2006/relationships" id="258" r:id="R2085fcb3c4a046a1"/>
    <p:sldId xmlns:r="http://schemas.openxmlformats.org/officeDocument/2006/relationships" id="259" r:id="R978ad00871314651"/>
    <p:sldId xmlns:r="http://schemas.openxmlformats.org/officeDocument/2006/relationships" id="260" r:id="R7a353c2200c34eaa"/>
    <p:sldId xmlns:r="http://schemas.openxmlformats.org/officeDocument/2006/relationships" id="261" r:id="R393274a298d7451f"/>
    <p:sldId xmlns:r="http://schemas.openxmlformats.org/officeDocument/2006/relationships" id="262" r:id="Ra8985a10dbca4c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13b9d1464d456b" /><Relationship Type="http://schemas.openxmlformats.org/officeDocument/2006/relationships/slide" Target="/ppt/slides/slide1.xml" Id="Rc95b64c7ddb54a32" /><Relationship Type="http://schemas.openxmlformats.org/officeDocument/2006/relationships/slide" Target="/ppt/slides/slide2.xml" Id="Ra8cc078082104a68" /><Relationship Type="http://schemas.openxmlformats.org/officeDocument/2006/relationships/slide" Target="/ppt/slides/slide3.xml" Id="R2085fcb3c4a046a1" /><Relationship Type="http://schemas.openxmlformats.org/officeDocument/2006/relationships/slide" Target="/ppt/slides/slide4.xml" Id="R978ad00871314651" /><Relationship Type="http://schemas.openxmlformats.org/officeDocument/2006/relationships/slide" Target="/ppt/slides/slide5.xml" Id="R7a353c2200c34eaa" /><Relationship Type="http://schemas.openxmlformats.org/officeDocument/2006/relationships/slide" Target="/ppt/slides/slide6.xml" Id="R393274a298d7451f" /><Relationship Type="http://schemas.openxmlformats.org/officeDocument/2006/relationships/slide" Target="/ppt/slides/slide7.xml" Id="Ra8985a10dbca4c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799b62658340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4fc22fb0b4fb5" /><Relationship Type="http://schemas.openxmlformats.org/officeDocument/2006/relationships/theme" Target="/ppt/slideMasters/theme/theme1.xml" Id="R323a966c6c824a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54fc22fb0b4f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946fff3ff4a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c7643d4a341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faf2ecb2140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d145cd6474e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d61508b8e49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83859ceeb4b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8fe21800646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HAUCO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13 993 932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53 929 439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62 812 059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CATO ALEXANDER 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Bjørnveien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993 471 941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HAUCO INVEST AS</a:t>
            </a:r>
          </a:p>
        </p:txBody>
      </p:sp>
    </p:spTree>
  </p:cSld>
  <p:clrMapOvr>
    <a:masterClrMapping xmlns:a="http://schemas.openxmlformats.org/drawingml/2006/main"/>
  </p:clrMapOvr>
</p:sld>
</file>