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d9886da37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67aff231d4bd2"/>
  </p:sldMasterIdLst>
  <p:sldIdLst>
    <p:sldId xmlns:r="http://schemas.openxmlformats.org/officeDocument/2006/relationships" id="256" r:id="R73040eef3a3d4080"/>
    <p:sldId xmlns:r="http://schemas.openxmlformats.org/officeDocument/2006/relationships" id="257" r:id="R97aba988a52b4aec"/>
    <p:sldId xmlns:r="http://schemas.openxmlformats.org/officeDocument/2006/relationships" id="258" r:id="Rab5c321bd9c642c1"/>
    <p:sldId xmlns:r="http://schemas.openxmlformats.org/officeDocument/2006/relationships" id="259" r:id="R8e0da9980f144505"/>
    <p:sldId xmlns:r="http://schemas.openxmlformats.org/officeDocument/2006/relationships" id="260" r:id="R8b2d7d3e9d4e466c"/>
    <p:sldId xmlns:r="http://schemas.openxmlformats.org/officeDocument/2006/relationships" id="261" r:id="Raff44ede134140c1"/>
    <p:sldId xmlns:r="http://schemas.openxmlformats.org/officeDocument/2006/relationships" id="262" r:id="Rf6e541e8a3d4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67aff231d4bd2" /><Relationship Type="http://schemas.openxmlformats.org/officeDocument/2006/relationships/slide" Target="/ppt/slides/slide1.xml" Id="R73040eef3a3d4080" /><Relationship Type="http://schemas.openxmlformats.org/officeDocument/2006/relationships/slide" Target="/ppt/slides/slide2.xml" Id="R97aba988a52b4aec" /><Relationship Type="http://schemas.openxmlformats.org/officeDocument/2006/relationships/slide" Target="/ppt/slides/slide3.xml" Id="Rab5c321bd9c642c1" /><Relationship Type="http://schemas.openxmlformats.org/officeDocument/2006/relationships/slide" Target="/ppt/slides/slide4.xml" Id="R8e0da9980f144505" /><Relationship Type="http://schemas.openxmlformats.org/officeDocument/2006/relationships/slide" Target="/ppt/slides/slide5.xml" Id="R8b2d7d3e9d4e466c" /><Relationship Type="http://schemas.openxmlformats.org/officeDocument/2006/relationships/slide" Target="/ppt/slides/slide6.xml" Id="Raff44ede134140c1" /><Relationship Type="http://schemas.openxmlformats.org/officeDocument/2006/relationships/slide" Target="/ppt/slides/slide7.xml" Id="Rf6e541e8a3d4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0bf060744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c870b10634ddf" /><Relationship Type="http://schemas.openxmlformats.org/officeDocument/2006/relationships/theme" Target="/ppt/slideMasters/theme/theme1.xml" Id="Rbe0fc4218b2f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c870b1063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605547312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0bddcd13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ed651e9f9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220233ae9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4893d3784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5805cb430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173f81485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IRENE SUNNIVA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