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2815b7d4c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1cf516474464f"/>
  </p:sldMasterIdLst>
  <p:sldIdLst>
    <p:sldId xmlns:r="http://schemas.openxmlformats.org/officeDocument/2006/relationships" id="256" r:id="R3c0c80908db0490a"/>
    <p:sldId xmlns:r="http://schemas.openxmlformats.org/officeDocument/2006/relationships" id="257" r:id="Rd41fb7b273954029"/>
    <p:sldId xmlns:r="http://schemas.openxmlformats.org/officeDocument/2006/relationships" id="258" r:id="R854941e21c4f46ed"/>
    <p:sldId xmlns:r="http://schemas.openxmlformats.org/officeDocument/2006/relationships" id="259" r:id="Rdfb526dac62640b6"/>
    <p:sldId xmlns:r="http://schemas.openxmlformats.org/officeDocument/2006/relationships" id="260" r:id="R4ac067318fa94b6d"/>
    <p:sldId xmlns:r="http://schemas.openxmlformats.org/officeDocument/2006/relationships" id="261" r:id="Re753839980e6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1cf516474464f" /><Relationship Type="http://schemas.openxmlformats.org/officeDocument/2006/relationships/slide" Target="/ppt/slides/slide1.xml" Id="R3c0c80908db0490a" /><Relationship Type="http://schemas.openxmlformats.org/officeDocument/2006/relationships/slide" Target="/ppt/slides/slide2.xml" Id="Rd41fb7b273954029" /><Relationship Type="http://schemas.openxmlformats.org/officeDocument/2006/relationships/slide" Target="/ppt/slides/slide3.xml" Id="R854941e21c4f46ed" /><Relationship Type="http://schemas.openxmlformats.org/officeDocument/2006/relationships/slide" Target="/ppt/slides/slide4.xml" Id="Rdfb526dac62640b6" /><Relationship Type="http://schemas.openxmlformats.org/officeDocument/2006/relationships/slide" Target="/ppt/slides/slide5.xml" Id="R4ac067318fa94b6d" /><Relationship Type="http://schemas.openxmlformats.org/officeDocument/2006/relationships/slide" Target="/ppt/slides/slide6.xml" Id="Re753839980e6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c1b7b2d41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628941f6468d" /><Relationship Type="http://schemas.openxmlformats.org/officeDocument/2006/relationships/theme" Target="/ppt/slideMasters/theme/theme1.xml" Id="Rd60958edadef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6628941f6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44fe1d7a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c8723fc76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68cdf664d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55013c08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39783efc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f3977e25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