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64564ae0b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b708ab00f4c24"/>
  </p:sldMasterIdLst>
  <p:sldIdLst>
    <p:sldId xmlns:r="http://schemas.openxmlformats.org/officeDocument/2006/relationships" id="256" r:id="R405f6b3da02d45c2"/>
    <p:sldId xmlns:r="http://schemas.openxmlformats.org/officeDocument/2006/relationships" id="257" r:id="R3377918906b84e17"/>
    <p:sldId xmlns:r="http://schemas.openxmlformats.org/officeDocument/2006/relationships" id="258" r:id="R69dc3e9bec7c411a"/>
    <p:sldId xmlns:r="http://schemas.openxmlformats.org/officeDocument/2006/relationships" id="259" r:id="R80826f52f9fb48b9"/>
    <p:sldId xmlns:r="http://schemas.openxmlformats.org/officeDocument/2006/relationships" id="260" r:id="R769ae480ca454837"/>
    <p:sldId xmlns:r="http://schemas.openxmlformats.org/officeDocument/2006/relationships" id="261" r:id="R7ded169147734a15"/>
    <p:sldId xmlns:r="http://schemas.openxmlformats.org/officeDocument/2006/relationships" id="262" r:id="R1582303986ac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b708ab00f4c24" /><Relationship Type="http://schemas.openxmlformats.org/officeDocument/2006/relationships/slide" Target="/ppt/slides/slide1.xml" Id="R405f6b3da02d45c2" /><Relationship Type="http://schemas.openxmlformats.org/officeDocument/2006/relationships/slide" Target="/ppt/slides/slide2.xml" Id="R3377918906b84e17" /><Relationship Type="http://schemas.openxmlformats.org/officeDocument/2006/relationships/slide" Target="/ppt/slides/slide3.xml" Id="R69dc3e9bec7c411a" /><Relationship Type="http://schemas.openxmlformats.org/officeDocument/2006/relationships/slide" Target="/ppt/slides/slide4.xml" Id="R80826f52f9fb48b9" /><Relationship Type="http://schemas.openxmlformats.org/officeDocument/2006/relationships/slide" Target="/ppt/slides/slide5.xml" Id="R769ae480ca454837" /><Relationship Type="http://schemas.openxmlformats.org/officeDocument/2006/relationships/slide" Target="/ppt/slides/slide6.xml" Id="R7ded169147734a15" /><Relationship Type="http://schemas.openxmlformats.org/officeDocument/2006/relationships/slide" Target="/ppt/slides/slide7.xml" Id="R1582303986ac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ee4615834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a6a3b3404df8" /><Relationship Type="http://schemas.openxmlformats.org/officeDocument/2006/relationships/theme" Target="/ppt/slideMasters/theme/theme1.xml" Id="R09152b3838bd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5a6a3b340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e1018d95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c5e65075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3a0ee6f7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ffa2c97ee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d387d6b0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4ac7f4334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46a411a7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