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70943c328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90bcb49134461"/>
  </p:sldMasterIdLst>
  <p:sldIdLst>
    <p:sldId xmlns:r="http://schemas.openxmlformats.org/officeDocument/2006/relationships" id="256" r:id="R554217e6981a41f1"/>
    <p:sldId xmlns:r="http://schemas.openxmlformats.org/officeDocument/2006/relationships" id="257" r:id="R1e56fdc94eb94274"/>
    <p:sldId xmlns:r="http://schemas.openxmlformats.org/officeDocument/2006/relationships" id="258" r:id="Rbe75757d0b8e4080"/>
    <p:sldId xmlns:r="http://schemas.openxmlformats.org/officeDocument/2006/relationships" id="259" r:id="Rf3fa27e85be745e2"/>
    <p:sldId xmlns:r="http://schemas.openxmlformats.org/officeDocument/2006/relationships" id="260" r:id="Rc282098034ef4d5c"/>
    <p:sldId xmlns:r="http://schemas.openxmlformats.org/officeDocument/2006/relationships" id="261" r:id="Rfb279270a961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90bcb49134461" /><Relationship Type="http://schemas.openxmlformats.org/officeDocument/2006/relationships/slide" Target="/ppt/slides/slide1.xml" Id="R554217e6981a41f1" /><Relationship Type="http://schemas.openxmlformats.org/officeDocument/2006/relationships/slide" Target="/ppt/slides/slide2.xml" Id="R1e56fdc94eb94274" /><Relationship Type="http://schemas.openxmlformats.org/officeDocument/2006/relationships/slide" Target="/ppt/slides/slide3.xml" Id="Rbe75757d0b8e4080" /><Relationship Type="http://schemas.openxmlformats.org/officeDocument/2006/relationships/slide" Target="/ppt/slides/slide4.xml" Id="Rf3fa27e85be745e2" /><Relationship Type="http://schemas.openxmlformats.org/officeDocument/2006/relationships/slide" Target="/ppt/slides/slide5.xml" Id="Rc282098034ef4d5c" /><Relationship Type="http://schemas.openxmlformats.org/officeDocument/2006/relationships/slide" Target="/ppt/slides/slide6.xml" Id="Rfb279270a961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9ce61d221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ffe67e884cc9" /><Relationship Type="http://schemas.openxmlformats.org/officeDocument/2006/relationships/theme" Target="/ppt/slideMasters/theme/theme1.xml" Id="R795744e99265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3ffe67e88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fdd62f30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fa1f206d5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80b282e4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947c6c786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203038fa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68934614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