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55bb2522b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4c4d0fe8c437a"/>
  </p:sldMasterIdLst>
  <p:sldIdLst>
    <p:sldId xmlns:r="http://schemas.openxmlformats.org/officeDocument/2006/relationships" id="256" r:id="R8f28192001024850"/>
    <p:sldId xmlns:r="http://schemas.openxmlformats.org/officeDocument/2006/relationships" id="257" r:id="Rdda6ffaf020548d1"/>
    <p:sldId xmlns:r="http://schemas.openxmlformats.org/officeDocument/2006/relationships" id="258" r:id="Rc4311586e91b4d9f"/>
    <p:sldId xmlns:r="http://schemas.openxmlformats.org/officeDocument/2006/relationships" id="259" r:id="Rbb3b3075173b4b82"/>
    <p:sldId xmlns:r="http://schemas.openxmlformats.org/officeDocument/2006/relationships" id="260" r:id="R895124b4d02f49e1"/>
    <p:sldId xmlns:r="http://schemas.openxmlformats.org/officeDocument/2006/relationships" id="261" r:id="Rcb658429a3414973"/>
    <p:sldId xmlns:r="http://schemas.openxmlformats.org/officeDocument/2006/relationships" id="262" r:id="Rd510f798905d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4c4d0fe8c437a" /><Relationship Type="http://schemas.openxmlformats.org/officeDocument/2006/relationships/slide" Target="/ppt/slides/slide1.xml" Id="R8f28192001024850" /><Relationship Type="http://schemas.openxmlformats.org/officeDocument/2006/relationships/slide" Target="/ppt/slides/slide2.xml" Id="Rdda6ffaf020548d1" /><Relationship Type="http://schemas.openxmlformats.org/officeDocument/2006/relationships/slide" Target="/ppt/slides/slide3.xml" Id="Rc4311586e91b4d9f" /><Relationship Type="http://schemas.openxmlformats.org/officeDocument/2006/relationships/slide" Target="/ppt/slides/slide4.xml" Id="Rbb3b3075173b4b82" /><Relationship Type="http://schemas.openxmlformats.org/officeDocument/2006/relationships/slide" Target="/ppt/slides/slide5.xml" Id="R895124b4d02f49e1" /><Relationship Type="http://schemas.openxmlformats.org/officeDocument/2006/relationships/slide" Target="/ppt/slides/slide6.xml" Id="Rcb658429a3414973" /><Relationship Type="http://schemas.openxmlformats.org/officeDocument/2006/relationships/slide" Target="/ppt/slides/slide7.xml" Id="Rd510f798905d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255f818d8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f69412e8440d3" /><Relationship Type="http://schemas.openxmlformats.org/officeDocument/2006/relationships/theme" Target="/ppt/slideMasters/theme/theme1.xml" Id="R4da76bb7f744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f69412e8440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1ec6f9d0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32ebff9b8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b38ac1b6e45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9041dadfc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eff4eb94f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9acb7085b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86444ed8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27 199 761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106 860 793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106 906 433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RINGVGEN VENTURES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Høgevold, Morgedalsvegen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993 459 747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