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8f93d535f9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47de6b982047b9"/>
  </p:sldMasterIdLst>
  <p:sldIdLst>
    <p:sldId xmlns:r="http://schemas.openxmlformats.org/officeDocument/2006/relationships" id="256" r:id="R53a80c554e0f47a4"/>
    <p:sldId xmlns:r="http://schemas.openxmlformats.org/officeDocument/2006/relationships" id="257" r:id="R7f242801b21745f2"/>
    <p:sldId xmlns:r="http://schemas.openxmlformats.org/officeDocument/2006/relationships" id="258" r:id="Rc6e5e6d96b0d49e2"/>
    <p:sldId xmlns:r="http://schemas.openxmlformats.org/officeDocument/2006/relationships" id="259" r:id="R6c8194d0e5004893"/>
    <p:sldId xmlns:r="http://schemas.openxmlformats.org/officeDocument/2006/relationships" id="260" r:id="R7dd265e0891a423f"/>
    <p:sldId xmlns:r="http://schemas.openxmlformats.org/officeDocument/2006/relationships" id="261" r:id="Rfdbe77543f824b06"/>
    <p:sldId xmlns:r="http://schemas.openxmlformats.org/officeDocument/2006/relationships" id="262" r:id="Rf4d1c4e44d75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7de6b982047b9" /><Relationship Type="http://schemas.openxmlformats.org/officeDocument/2006/relationships/slide" Target="/ppt/slides/slide1.xml" Id="R53a80c554e0f47a4" /><Relationship Type="http://schemas.openxmlformats.org/officeDocument/2006/relationships/slide" Target="/ppt/slides/slide2.xml" Id="R7f242801b21745f2" /><Relationship Type="http://schemas.openxmlformats.org/officeDocument/2006/relationships/slide" Target="/ppt/slides/slide3.xml" Id="Rc6e5e6d96b0d49e2" /><Relationship Type="http://schemas.openxmlformats.org/officeDocument/2006/relationships/slide" Target="/ppt/slides/slide4.xml" Id="R6c8194d0e5004893" /><Relationship Type="http://schemas.openxmlformats.org/officeDocument/2006/relationships/slide" Target="/ppt/slides/slide5.xml" Id="R7dd265e0891a423f" /><Relationship Type="http://schemas.openxmlformats.org/officeDocument/2006/relationships/slide" Target="/ppt/slides/slide6.xml" Id="Rfdbe77543f824b06" /><Relationship Type="http://schemas.openxmlformats.org/officeDocument/2006/relationships/slide" Target="/ppt/slides/slide7.xml" Id="Rf4d1c4e44d75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bcf4c9a514e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9cb6de8aa4a46" /><Relationship Type="http://schemas.openxmlformats.org/officeDocument/2006/relationships/theme" Target="/ppt/slideMasters/theme/theme1.xml" Id="R3953e26a9ddd42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19cb6de8aa4a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495ca809f41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3e331439b41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6a688f1ed4b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b42ffe19f48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b37f72d604b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1aa4a6e0744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ed118abe34e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