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cda352a74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a5a550d814cd1"/>
  </p:sldMasterIdLst>
  <p:sldIdLst>
    <p:sldId xmlns:r="http://schemas.openxmlformats.org/officeDocument/2006/relationships" id="256" r:id="R164c8060801844d7"/>
    <p:sldId xmlns:r="http://schemas.openxmlformats.org/officeDocument/2006/relationships" id="257" r:id="R370317d24ada48d9"/>
    <p:sldId xmlns:r="http://schemas.openxmlformats.org/officeDocument/2006/relationships" id="258" r:id="R489d2682c78042b7"/>
    <p:sldId xmlns:r="http://schemas.openxmlformats.org/officeDocument/2006/relationships" id="259" r:id="R359d5e0618a2475b"/>
    <p:sldId xmlns:r="http://schemas.openxmlformats.org/officeDocument/2006/relationships" id="260" r:id="R90b009ed44d84883"/>
    <p:sldId xmlns:r="http://schemas.openxmlformats.org/officeDocument/2006/relationships" id="261" r:id="R44db0b9a5103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a5a550d814cd1" /><Relationship Type="http://schemas.openxmlformats.org/officeDocument/2006/relationships/slide" Target="/ppt/slides/slide1.xml" Id="R164c8060801844d7" /><Relationship Type="http://schemas.openxmlformats.org/officeDocument/2006/relationships/slide" Target="/ppt/slides/slide2.xml" Id="R370317d24ada48d9" /><Relationship Type="http://schemas.openxmlformats.org/officeDocument/2006/relationships/slide" Target="/ppt/slides/slide3.xml" Id="R489d2682c78042b7" /><Relationship Type="http://schemas.openxmlformats.org/officeDocument/2006/relationships/slide" Target="/ppt/slides/slide4.xml" Id="R359d5e0618a2475b" /><Relationship Type="http://schemas.openxmlformats.org/officeDocument/2006/relationships/slide" Target="/ppt/slides/slide5.xml" Id="R90b009ed44d84883" /><Relationship Type="http://schemas.openxmlformats.org/officeDocument/2006/relationships/slide" Target="/ppt/slides/slide6.xml" Id="R44db0b9a5103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83b52a6834f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f0c89e6f64e68" /><Relationship Type="http://schemas.openxmlformats.org/officeDocument/2006/relationships/theme" Target="/ppt/slideMasters/theme/theme1.xml" Id="R55380f40fd4845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f0c89e6f6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4fa2d8d3d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60014b78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65a867da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5d8d33e354c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0bc0bef1e4a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cb8cc046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