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e5c1ee3ecc49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c0727aba4b481b"/>
  </p:sldMasterIdLst>
  <p:sldIdLst>
    <p:sldId xmlns:r="http://schemas.openxmlformats.org/officeDocument/2006/relationships" id="256" r:id="R1f240ab41e68451a"/>
    <p:sldId xmlns:r="http://schemas.openxmlformats.org/officeDocument/2006/relationships" id="257" r:id="R8145a707b2584855"/>
    <p:sldId xmlns:r="http://schemas.openxmlformats.org/officeDocument/2006/relationships" id="258" r:id="R5da093d835444e6c"/>
    <p:sldId xmlns:r="http://schemas.openxmlformats.org/officeDocument/2006/relationships" id="259" r:id="R675c770678224c5a"/>
    <p:sldId xmlns:r="http://schemas.openxmlformats.org/officeDocument/2006/relationships" id="260" r:id="R851753841801405d"/>
    <p:sldId xmlns:r="http://schemas.openxmlformats.org/officeDocument/2006/relationships" id="261" r:id="R10a282bf0c524a33"/>
    <p:sldId xmlns:r="http://schemas.openxmlformats.org/officeDocument/2006/relationships" id="262" r:id="Rc0a5e3d72a2649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0727aba4b481b" /><Relationship Type="http://schemas.openxmlformats.org/officeDocument/2006/relationships/slide" Target="/ppt/slides/slide1.xml" Id="R1f240ab41e68451a" /><Relationship Type="http://schemas.openxmlformats.org/officeDocument/2006/relationships/slide" Target="/ppt/slides/slide2.xml" Id="R8145a707b2584855" /><Relationship Type="http://schemas.openxmlformats.org/officeDocument/2006/relationships/slide" Target="/ppt/slides/slide3.xml" Id="R5da093d835444e6c" /><Relationship Type="http://schemas.openxmlformats.org/officeDocument/2006/relationships/slide" Target="/ppt/slides/slide4.xml" Id="R675c770678224c5a" /><Relationship Type="http://schemas.openxmlformats.org/officeDocument/2006/relationships/slide" Target="/ppt/slides/slide5.xml" Id="R851753841801405d" /><Relationship Type="http://schemas.openxmlformats.org/officeDocument/2006/relationships/slide" Target="/ppt/slides/slide6.xml" Id="R10a282bf0c524a33" /><Relationship Type="http://schemas.openxmlformats.org/officeDocument/2006/relationships/slide" Target="/ppt/slides/slide7.xml" Id="Rc0a5e3d72a2649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d95042f04043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f522c785f4378" /><Relationship Type="http://schemas.openxmlformats.org/officeDocument/2006/relationships/theme" Target="/ppt/slideMasters/theme/theme1.xml" Id="R2ad33203a55742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f522c785f43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61bfff39240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d0def4af84b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4da7450e645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636c31a304e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53d1ec9a14b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766449eb743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b232b5ec24a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HOLDING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2 300 179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2 397 583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GULBÆK ENERSEN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Kjerulfs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roger@skedsmo-ror.no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993 453 811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ROGER HOLDING AS</a:t>
            </a:r>
          </a:p>
        </p:txBody>
      </p:sp>
    </p:spTree>
  </p:cSld>
  <p:clrMapOvr>
    <a:masterClrMapping xmlns:a="http://schemas.openxmlformats.org/drawingml/2006/main"/>
  </p:clrMapOvr>
</p:sld>
</file>