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8917b055e4a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992850ce84f94"/>
  </p:sldMasterIdLst>
  <p:sldIdLst>
    <p:sldId xmlns:r="http://schemas.openxmlformats.org/officeDocument/2006/relationships" id="256" r:id="R77797f9d6224425b"/>
    <p:sldId xmlns:r="http://schemas.openxmlformats.org/officeDocument/2006/relationships" id="257" r:id="R71dd4df6ef6d4298"/>
    <p:sldId xmlns:r="http://schemas.openxmlformats.org/officeDocument/2006/relationships" id="258" r:id="R05f767db4c754083"/>
    <p:sldId xmlns:r="http://schemas.openxmlformats.org/officeDocument/2006/relationships" id="259" r:id="Re4a4c4d0ef1040c1"/>
    <p:sldId xmlns:r="http://schemas.openxmlformats.org/officeDocument/2006/relationships" id="260" r:id="R4eedbef73e8a4732"/>
    <p:sldId xmlns:r="http://schemas.openxmlformats.org/officeDocument/2006/relationships" id="261" r:id="Rb6d9f660df0c4ff9"/>
    <p:sldId xmlns:r="http://schemas.openxmlformats.org/officeDocument/2006/relationships" id="262" r:id="Rdb61910fc06e49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992850ce84f94" /><Relationship Type="http://schemas.openxmlformats.org/officeDocument/2006/relationships/slide" Target="/ppt/slides/slide1.xml" Id="R77797f9d6224425b" /><Relationship Type="http://schemas.openxmlformats.org/officeDocument/2006/relationships/slide" Target="/ppt/slides/slide2.xml" Id="R71dd4df6ef6d4298" /><Relationship Type="http://schemas.openxmlformats.org/officeDocument/2006/relationships/slide" Target="/ppt/slides/slide3.xml" Id="R05f767db4c754083" /><Relationship Type="http://schemas.openxmlformats.org/officeDocument/2006/relationships/slide" Target="/ppt/slides/slide4.xml" Id="Re4a4c4d0ef1040c1" /><Relationship Type="http://schemas.openxmlformats.org/officeDocument/2006/relationships/slide" Target="/ppt/slides/slide5.xml" Id="R4eedbef73e8a4732" /><Relationship Type="http://schemas.openxmlformats.org/officeDocument/2006/relationships/slide" Target="/ppt/slides/slide6.xml" Id="Rb6d9f660df0c4ff9" /><Relationship Type="http://schemas.openxmlformats.org/officeDocument/2006/relationships/slide" Target="/ppt/slides/slide7.xml" Id="Rdb61910fc06e49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0f02ad37544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b2c6607a94b43" /><Relationship Type="http://schemas.openxmlformats.org/officeDocument/2006/relationships/theme" Target="/ppt/slideMasters/theme/theme1.xml" Id="R0c9d5cbd35d14d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b2c6607a94b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a2270bb4f43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50d14586c44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b3cbe81ba4a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b35d9aa7940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a705c905e43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ded698d984b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9815703a541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RØRPROSJEKT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32 467 213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−823 074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5 351 421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13 307 590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84 33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frode@rorprosjekt.no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www.rorprosjekt.no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993 452 866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