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b434daf76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2390e102b24127"/>
  </p:sldMasterIdLst>
  <p:sldIdLst>
    <p:sldId xmlns:r="http://schemas.openxmlformats.org/officeDocument/2006/relationships" id="256" r:id="R872cd6c5324d4875"/>
    <p:sldId xmlns:r="http://schemas.openxmlformats.org/officeDocument/2006/relationships" id="257" r:id="R6b2adb99b0a54bb6"/>
    <p:sldId xmlns:r="http://schemas.openxmlformats.org/officeDocument/2006/relationships" id="258" r:id="R65bea88a4db74c2a"/>
    <p:sldId xmlns:r="http://schemas.openxmlformats.org/officeDocument/2006/relationships" id="259" r:id="R7140819b5ff14432"/>
    <p:sldId xmlns:r="http://schemas.openxmlformats.org/officeDocument/2006/relationships" id="260" r:id="R2dc4a969dba64e06"/>
    <p:sldId xmlns:r="http://schemas.openxmlformats.org/officeDocument/2006/relationships" id="261" r:id="R9ae96c552add4668"/>
    <p:sldId xmlns:r="http://schemas.openxmlformats.org/officeDocument/2006/relationships" id="262" r:id="Rfba3567ba262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390e102b24127" /><Relationship Type="http://schemas.openxmlformats.org/officeDocument/2006/relationships/slide" Target="/ppt/slides/slide1.xml" Id="R872cd6c5324d4875" /><Relationship Type="http://schemas.openxmlformats.org/officeDocument/2006/relationships/slide" Target="/ppt/slides/slide2.xml" Id="R6b2adb99b0a54bb6" /><Relationship Type="http://schemas.openxmlformats.org/officeDocument/2006/relationships/slide" Target="/ppt/slides/slide3.xml" Id="R65bea88a4db74c2a" /><Relationship Type="http://schemas.openxmlformats.org/officeDocument/2006/relationships/slide" Target="/ppt/slides/slide4.xml" Id="R7140819b5ff14432" /><Relationship Type="http://schemas.openxmlformats.org/officeDocument/2006/relationships/slide" Target="/ppt/slides/slide5.xml" Id="R2dc4a969dba64e06" /><Relationship Type="http://schemas.openxmlformats.org/officeDocument/2006/relationships/slide" Target="/ppt/slides/slide6.xml" Id="R9ae96c552add4668" /><Relationship Type="http://schemas.openxmlformats.org/officeDocument/2006/relationships/slide" Target="/ppt/slides/slide7.xml" Id="Rfba3567ba262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d36bd18a3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2f36b95f4347" /><Relationship Type="http://schemas.openxmlformats.org/officeDocument/2006/relationships/theme" Target="/ppt/slideMasters/theme/theme1.xml" Id="Rc08482cec0a1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42f36b95f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887f0f0c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7d52579e4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972a4d76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08e34b2c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50cad1f5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881b11d149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b99f0826c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8 439 215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NITTER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CAPITAL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BRUTUS AS</a:t>
            </a:r>
          </a:p>
        </p:txBody>
      </p:sp>
    </p:spTree>
  </p:cSld>
  <p:clrMapOvr>
    <a:masterClrMapping xmlns:a="http://schemas.openxmlformats.org/drawingml/2006/main"/>
  </p:clrMapOvr>
</p:sld>
</file>