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863f2fe159450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2395a201804a83"/>
  </p:sldMasterIdLst>
  <p:sldIdLst>
    <p:sldId xmlns:r="http://schemas.openxmlformats.org/officeDocument/2006/relationships" id="256" r:id="R7ec02086e81649a3"/>
    <p:sldId xmlns:r="http://schemas.openxmlformats.org/officeDocument/2006/relationships" id="257" r:id="R7f7337ee97da4cad"/>
    <p:sldId xmlns:r="http://schemas.openxmlformats.org/officeDocument/2006/relationships" id="258" r:id="Rc44bb4303fd142c7"/>
    <p:sldId xmlns:r="http://schemas.openxmlformats.org/officeDocument/2006/relationships" id="259" r:id="R70d79bc8b45b4e40"/>
    <p:sldId xmlns:r="http://schemas.openxmlformats.org/officeDocument/2006/relationships" id="260" r:id="Ra95ebe4663674a1b"/>
    <p:sldId xmlns:r="http://schemas.openxmlformats.org/officeDocument/2006/relationships" id="261" r:id="R4c0b727f206a4b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2395a201804a83" /><Relationship Type="http://schemas.openxmlformats.org/officeDocument/2006/relationships/slide" Target="/ppt/slides/slide1.xml" Id="R7ec02086e81649a3" /><Relationship Type="http://schemas.openxmlformats.org/officeDocument/2006/relationships/slide" Target="/ppt/slides/slide2.xml" Id="R7f7337ee97da4cad" /><Relationship Type="http://schemas.openxmlformats.org/officeDocument/2006/relationships/slide" Target="/ppt/slides/slide3.xml" Id="Rc44bb4303fd142c7" /><Relationship Type="http://schemas.openxmlformats.org/officeDocument/2006/relationships/slide" Target="/ppt/slides/slide4.xml" Id="R70d79bc8b45b4e40" /><Relationship Type="http://schemas.openxmlformats.org/officeDocument/2006/relationships/slide" Target="/ppt/slides/slide5.xml" Id="Ra95ebe4663674a1b" /><Relationship Type="http://schemas.openxmlformats.org/officeDocument/2006/relationships/slide" Target="/ppt/slides/slide6.xml" Id="R4c0b727f206a4b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ee7f259ee343e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4e78e09634f59" /><Relationship Type="http://schemas.openxmlformats.org/officeDocument/2006/relationships/theme" Target="/ppt/slideMasters/theme/theme1.xml" Id="R214b4c638cbb46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c4e78e09634f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a8d4c1e50941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748a749974c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f5e07dbc24a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75428be5641e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3a1663ba5b417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7cebf96b4b49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BRUTUS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Fekjan 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993 427 322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BRUTUS AS</a:t>
            </a:r>
          </a:p>
        </p:txBody>
      </p:sp>
    </p:spTree>
  </p:cSld>
  <p:clrMapOvr>
    <a:masterClrMapping xmlns:a="http://schemas.openxmlformats.org/drawingml/2006/main"/>
  </p:clrMapOvr>
</p:sld>
</file>