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df88561d8b4b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27cc3b598f4eea"/>
  </p:sldMasterIdLst>
  <p:sldIdLst>
    <p:sldId xmlns:r="http://schemas.openxmlformats.org/officeDocument/2006/relationships" id="256" r:id="R2b94ba0d47154b27"/>
    <p:sldId xmlns:r="http://schemas.openxmlformats.org/officeDocument/2006/relationships" id="257" r:id="R424f21f92da24a96"/>
    <p:sldId xmlns:r="http://schemas.openxmlformats.org/officeDocument/2006/relationships" id="258" r:id="R6de291ae29b64271"/>
    <p:sldId xmlns:r="http://schemas.openxmlformats.org/officeDocument/2006/relationships" id="259" r:id="R51512918777d4657"/>
    <p:sldId xmlns:r="http://schemas.openxmlformats.org/officeDocument/2006/relationships" id="260" r:id="Rfea08a61cc8742d4"/>
    <p:sldId xmlns:r="http://schemas.openxmlformats.org/officeDocument/2006/relationships" id="261" r:id="R2f4a92c2306b47b3"/>
    <p:sldId xmlns:r="http://schemas.openxmlformats.org/officeDocument/2006/relationships" id="262" r:id="R6aafe4cdccb844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27cc3b598f4eea" /><Relationship Type="http://schemas.openxmlformats.org/officeDocument/2006/relationships/slide" Target="/ppt/slides/slide1.xml" Id="R2b94ba0d47154b27" /><Relationship Type="http://schemas.openxmlformats.org/officeDocument/2006/relationships/slide" Target="/ppt/slides/slide2.xml" Id="R424f21f92da24a96" /><Relationship Type="http://schemas.openxmlformats.org/officeDocument/2006/relationships/slide" Target="/ppt/slides/slide3.xml" Id="R6de291ae29b64271" /><Relationship Type="http://schemas.openxmlformats.org/officeDocument/2006/relationships/slide" Target="/ppt/slides/slide4.xml" Id="R51512918777d4657" /><Relationship Type="http://schemas.openxmlformats.org/officeDocument/2006/relationships/slide" Target="/ppt/slides/slide5.xml" Id="Rfea08a61cc8742d4" /><Relationship Type="http://schemas.openxmlformats.org/officeDocument/2006/relationships/slide" Target="/ppt/slides/slide6.xml" Id="R2f4a92c2306b47b3" /><Relationship Type="http://schemas.openxmlformats.org/officeDocument/2006/relationships/slide" Target="/ppt/slides/slide7.xml" Id="R6aafe4cdccb844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cabbcb6b5942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6c2a37cc24fe2" /><Relationship Type="http://schemas.openxmlformats.org/officeDocument/2006/relationships/theme" Target="/ppt/slideMasters/theme/theme1.xml" Id="Rd74fbf79d2874f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76c2a37cc24f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a8945368b43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0260c103d48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296e6c1cf49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74a57b97a43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92079b5164f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6e398f25144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af7e4ed0c47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METRO TRAFIKKSKOLE GRORUDDALEN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METRO TRAFIKKSKOLE GRORUDDALEN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11 625 994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479 706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420 455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4 061 258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10 085 709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BRUUN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SADIQ PIROTEE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KGBRUUN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 BRUUN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993 419 176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