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4c30294484a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7a8a8de1e54fc6"/>
  </p:sldMasterIdLst>
  <p:sldIdLst>
    <p:sldId xmlns:r="http://schemas.openxmlformats.org/officeDocument/2006/relationships" id="256" r:id="R4b82973400294689"/>
    <p:sldId xmlns:r="http://schemas.openxmlformats.org/officeDocument/2006/relationships" id="257" r:id="Rc341b6fde3544aa1"/>
    <p:sldId xmlns:r="http://schemas.openxmlformats.org/officeDocument/2006/relationships" id="258" r:id="R37bd365092c94785"/>
    <p:sldId xmlns:r="http://schemas.openxmlformats.org/officeDocument/2006/relationships" id="259" r:id="R540f74f7c7f447dd"/>
    <p:sldId xmlns:r="http://schemas.openxmlformats.org/officeDocument/2006/relationships" id="260" r:id="R1540ad9a2f49455a"/>
    <p:sldId xmlns:r="http://schemas.openxmlformats.org/officeDocument/2006/relationships" id="261" r:id="Rda0c1ce16fd248f7"/>
    <p:sldId xmlns:r="http://schemas.openxmlformats.org/officeDocument/2006/relationships" id="262" r:id="Ra672694401e049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a8a8de1e54fc6" /><Relationship Type="http://schemas.openxmlformats.org/officeDocument/2006/relationships/slide" Target="/ppt/slides/slide1.xml" Id="R4b82973400294689" /><Relationship Type="http://schemas.openxmlformats.org/officeDocument/2006/relationships/slide" Target="/ppt/slides/slide2.xml" Id="Rc341b6fde3544aa1" /><Relationship Type="http://schemas.openxmlformats.org/officeDocument/2006/relationships/slide" Target="/ppt/slides/slide3.xml" Id="R37bd365092c94785" /><Relationship Type="http://schemas.openxmlformats.org/officeDocument/2006/relationships/slide" Target="/ppt/slides/slide4.xml" Id="R540f74f7c7f447dd" /><Relationship Type="http://schemas.openxmlformats.org/officeDocument/2006/relationships/slide" Target="/ppt/slides/slide5.xml" Id="R1540ad9a2f49455a" /><Relationship Type="http://schemas.openxmlformats.org/officeDocument/2006/relationships/slide" Target="/ppt/slides/slide6.xml" Id="Rda0c1ce16fd248f7" /><Relationship Type="http://schemas.openxmlformats.org/officeDocument/2006/relationships/slide" Target="/ppt/slides/slide7.xml" Id="Ra672694401e049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a243b123945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1f17a5eac41da" /><Relationship Type="http://schemas.openxmlformats.org/officeDocument/2006/relationships/theme" Target="/ppt/slideMasters/theme/theme1.xml" Id="Rf066e7b83354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1f17a5eac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8bc219128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0aa2c83b9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99b60ad7b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f267efe034e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50d63209f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e4d5fc8ee46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705cbade46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SØVIK MATHUS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 MATHUS AS ble etablert [år] og holder til i Søvik.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25 587 073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5 329 257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8 206 394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SØVIKHAGEN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SØVIKHAGEN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SØVIKHAGEN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Hamnsundvegen 242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6280 Søvik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24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993 411 019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