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b620e978f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40969cbbb4f18"/>
  </p:sldMasterIdLst>
  <p:sldIdLst>
    <p:sldId xmlns:r="http://schemas.openxmlformats.org/officeDocument/2006/relationships" id="256" r:id="R0dafe82bae914230"/>
    <p:sldId xmlns:r="http://schemas.openxmlformats.org/officeDocument/2006/relationships" id="257" r:id="Race18507946545f2"/>
    <p:sldId xmlns:r="http://schemas.openxmlformats.org/officeDocument/2006/relationships" id="258" r:id="Rcb12802780434c9d"/>
    <p:sldId xmlns:r="http://schemas.openxmlformats.org/officeDocument/2006/relationships" id="259" r:id="R44bda2aa40d84910"/>
    <p:sldId xmlns:r="http://schemas.openxmlformats.org/officeDocument/2006/relationships" id="260" r:id="Ra13c83f3e0b74099"/>
    <p:sldId xmlns:r="http://schemas.openxmlformats.org/officeDocument/2006/relationships" id="261" r:id="R4b44eb33a381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40969cbbb4f18" /><Relationship Type="http://schemas.openxmlformats.org/officeDocument/2006/relationships/slide" Target="/ppt/slides/slide1.xml" Id="R0dafe82bae914230" /><Relationship Type="http://schemas.openxmlformats.org/officeDocument/2006/relationships/slide" Target="/ppt/slides/slide2.xml" Id="Race18507946545f2" /><Relationship Type="http://schemas.openxmlformats.org/officeDocument/2006/relationships/slide" Target="/ppt/slides/slide3.xml" Id="Rcb12802780434c9d" /><Relationship Type="http://schemas.openxmlformats.org/officeDocument/2006/relationships/slide" Target="/ppt/slides/slide4.xml" Id="R44bda2aa40d84910" /><Relationship Type="http://schemas.openxmlformats.org/officeDocument/2006/relationships/slide" Target="/ppt/slides/slide5.xml" Id="Ra13c83f3e0b74099" /><Relationship Type="http://schemas.openxmlformats.org/officeDocument/2006/relationships/slide" Target="/ppt/slides/slide6.xml" Id="R4b44eb33a381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8f634c183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6691e65547a6" /><Relationship Type="http://schemas.openxmlformats.org/officeDocument/2006/relationships/theme" Target="/ppt/slideMasters/theme/theme1.xml" Id="Rfa609687a6eb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86691e655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b6b540f5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e10a8db1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1901c07ab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80501777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a9baab9a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6125a8ac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