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a8b5dd0312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ff1f223ee446a"/>
  </p:sldMasterIdLst>
  <p:sldIdLst>
    <p:sldId xmlns:r="http://schemas.openxmlformats.org/officeDocument/2006/relationships" id="256" r:id="R4f4bb5b3728546ab"/>
    <p:sldId xmlns:r="http://schemas.openxmlformats.org/officeDocument/2006/relationships" id="257" r:id="R1b99ebd1138b44be"/>
    <p:sldId xmlns:r="http://schemas.openxmlformats.org/officeDocument/2006/relationships" id="258" r:id="Rdef7cbcb995f46eb"/>
    <p:sldId xmlns:r="http://schemas.openxmlformats.org/officeDocument/2006/relationships" id="259" r:id="R528387de763b4f0b"/>
    <p:sldId xmlns:r="http://schemas.openxmlformats.org/officeDocument/2006/relationships" id="260" r:id="R307b9474456b4e05"/>
    <p:sldId xmlns:r="http://schemas.openxmlformats.org/officeDocument/2006/relationships" id="261" r:id="R73ef6c68644f4776"/>
    <p:sldId xmlns:r="http://schemas.openxmlformats.org/officeDocument/2006/relationships" id="262" r:id="R190519ffdf63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ff1f223ee446a" /><Relationship Type="http://schemas.openxmlformats.org/officeDocument/2006/relationships/slide" Target="/ppt/slides/slide1.xml" Id="R4f4bb5b3728546ab" /><Relationship Type="http://schemas.openxmlformats.org/officeDocument/2006/relationships/slide" Target="/ppt/slides/slide2.xml" Id="R1b99ebd1138b44be" /><Relationship Type="http://schemas.openxmlformats.org/officeDocument/2006/relationships/slide" Target="/ppt/slides/slide3.xml" Id="Rdef7cbcb995f46eb" /><Relationship Type="http://schemas.openxmlformats.org/officeDocument/2006/relationships/slide" Target="/ppt/slides/slide4.xml" Id="R528387de763b4f0b" /><Relationship Type="http://schemas.openxmlformats.org/officeDocument/2006/relationships/slide" Target="/ppt/slides/slide5.xml" Id="R307b9474456b4e05" /><Relationship Type="http://schemas.openxmlformats.org/officeDocument/2006/relationships/slide" Target="/ppt/slides/slide6.xml" Id="R73ef6c68644f4776" /><Relationship Type="http://schemas.openxmlformats.org/officeDocument/2006/relationships/slide" Target="/ppt/slides/slide7.xml" Id="R190519ffdf63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514f8689c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673806bca4b48" /><Relationship Type="http://schemas.openxmlformats.org/officeDocument/2006/relationships/theme" Target="/ppt/slideMasters/theme/theme1.xml" Id="Rb8475b4d1874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a673806bca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b458024ad44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b3354b847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8a3d7a7b94d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abec6df29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5aff5c11a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47489eedb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2927b42a64d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HEGGHEIM HOLDING AS ble etablert [år] og holder til i Skei I Jølster.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6843 Skei I Jølster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993 401 358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HEGGHEIM HOLDING AS</a:t>
            </a:r>
          </a:p>
        </p:txBody>
      </p:sp>
    </p:spTree>
  </p:cSld>
  <p:clrMapOvr>
    <a:masterClrMapping xmlns:a="http://schemas.openxmlformats.org/drawingml/2006/main"/>
  </p:clrMapOvr>
</p:sld>
</file>