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661e8e8ec040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07c0a4f247411e"/>
  </p:sldMasterIdLst>
  <p:sldIdLst>
    <p:sldId xmlns:r="http://schemas.openxmlformats.org/officeDocument/2006/relationships" id="256" r:id="R32cb0d741cb443a5"/>
    <p:sldId xmlns:r="http://schemas.openxmlformats.org/officeDocument/2006/relationships" id="257" r:id="R200aec9711fb4193"/>
    <p:sldId xmlns:r="http://schemas.openxmlformats.org/officeDocument/2006/relationships" id="258" r:id="Rcf86fd3212c74873"/>
    <p:sldId xmlns:r="http://schemas.openxmlformats.org/officeDocument/2006/relationships" id="259" r:id="R5485a6e464ec4bfb"/>
    <p:sldId xmlns:r="http://schemas.openxmlformats.org/officeDocument/2006/relationships" id="260" r:id="Rdc596c39143742c5"/>
    <p:sldId xmlns:r="http://schemas.openxmlformats.org/officeDocument/2006/relationships" id="261" r:id="R5b3bd8aa5c0d472d"/>
    <p:sldId xmlns:r="http://schemas.openxmlformats.org/officeDocument/2006/relationships" id="262" r:id="R9e16cd9980d740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7c0a4f247411e" /><Relationship Type="http://schemas.openxmlformats.org/officeDocument/2006/relationships/slide" Target="/ppt/slides/slide1.xml" Id="R32cb0d741cb443a5" /><Relationship Type="http://schemas.openxmlformats.org/officeDocument/2006/relationships/slide" Target="/ppt/slides/slide2.xml" Id="R200aec9711fb4193" /><Relationship Type="http://schemas.openxmlformats.org/officeDocument/2006/relationships/slide" Target="/ppt/slides/slide3.xml" Id="Rcf86fd3212c74873" /><Relationship Type="http://schemas.openxmlformats.org/officeDocument/2006/relationships/slide" Target="/ppt/slides/slide4.xml" Id="R5485a6e464ec4bfb" /><Relationship Type="http://schemas.openxmlformats.org/officeDocument/2006/relationships/slide" Target="/ppt/slides/slide5.xml" Id="Rdc596c39143742c5" /><Relationship Type="http://schemas.openxmlformats.org/officeDocument/2006/relationships/slide" Target="/ppt/slides/slide6.xml" Id="R5b3bd8aa5c0d472d" /><Relationship Type="http://schemas.openxmlformats.org/officeDocument/2006/relationships/slide" Target="/ppt/slides/slide7.xml" Id="R9e16cd9980d740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5fcdabb68d47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7b5663a964750" /><Relationship Type="http://schemas.openxmlformats.org/officeDocument/2006/relationships/theme" Target="/ppt/slideMasters/theme/theme1.xml" Id="R03ca562d74a049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b7b5663a9647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c901551cf45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4d0b9283b49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2e49aff1645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562747d0145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2f2c1e3a642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2f8ec4e034e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819d4446148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MONFORTE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MONFORTE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44 765 283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56 883 658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CHRISTIAN AMELN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Ameln, Sophus Lies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morten.ameln@outlook.com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993 399 701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