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22f3ce9282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9e9716cf5f4aa9"/>
  </p:sldMasterIdLst>
  <p:sldIdLst>
    <p:sldId xmlns:r="http://schemas.openxmlformats.org/officeDocument/2006/relationships" id="256" r:id="R153e56a1332f4699"/>
    <p:sldId xmlns:r="http://schemas.openxmlformats.org/officeDocument/2006/relationships" id="257" r:id="R2015411469bf47dd"/>
    <p:sldId xmlns:r="http://schemas.openxmlformats.org/officeDocument/2006/relationships" id="258" r:id="R049968eb30bd40ba"/>
    <p:sldId xmlns:r="http://schemas.openxmlformats.org/officeDocument/2006/relationships" id="259" r:id="R8f0cd8612e264317"/>
    <p:sldId xmlns:r="http://schemas.openxmlformats.org/officeDocument/2006/relationships" id="260" r:id="Rfd2c30f1376d4804"/>
    <p:sldId xmlns:r="http://schemas.openxmlformats.org/officeDocument/2006/relationships" id="261" r:id="Rebd9392e905a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e9716cf5f4aa9" /><Relationship Type="http://schemas.openxmlformats.org/officeDocument/2006/relationships/slide" Target="/ppt/slides/slide1.xml" Id="R153e56a1332f4699" /><Relationship Type="http://schemas.openxmlformats.org/officeDocument/2006/relationships/slide" Target="/ppt/slides/slide2.xml" Id="R2015411469bf47dd" /><Relationship Type="http://schemas.openxmlformats.org/officeDocument/2006/relationships/slide" Target="/ppt/slides/slide3.xml" Id="R049968eb30bd40ba" /><Relationship Type="http://schemas.openxmlformats.org/officeDocument/2006/relationships/slide" Target="/ppt/slides/slide4.xml" Id="R8f0cd8612e264317" /><Relationship Type="http://schemas.openxmlformats.org/officeDocument/2006/relationships/slide" Target="/ppt/slides/slide5.xml" Id="Rfd2c30f1376d4804" /><Relationship Type="http://schemas.openxmlformats.org/officeDocument/2006/relationships/slide" Target="/ppt/slides/slide6.xml" Id="Rebd9392e905a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4f92a18b8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a9685a78b4918" /><Relationship Type="http://schemas.openxmlformats.org/officeDocument/2006/relationships/theme" Target="/ppt/slideMasters/theme/theme1.xml" Id="Re8a95935a7ca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4a9685a78b49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6f4a207e24b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334b65ce2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2b5226464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881f482a5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c5b489e2042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6f5ef09d94b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MONFORTE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Ameln, Sophus Lies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morten.ameln@outlook.com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993 399 701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MONFORTE AS</a:t>
            </a:r>
          </a:p>
        </p:txBody>
      </p:sp>
    </p:spTree>
  </p:cSld>
  <p:clrMapOvr>
    <a:masterClrMapping xmlns:a="http://schemas.openxmlformats.org/drawingml/2006/main"/>
  </p:clrMapOvr>
</p:sld>
</file>