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7b3a19a5b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7d89dc27e4ab0"/>
  </p:sldMasterIdLst>
  <p:sldIdLst>
    <p:sldId xmlns:r="http://schemas.openxmlformats.org/officeDocument/2006/relationships" id="256" r:id="R04a0e453f139412c"/>
    <p:sldId xmlns:r="http://schemas.openxmlformats.org/officeDocument/2006/relationships" id="257" r:id="Rab26f382d3fc4c0e"/>
    <p:sldId xmlns:r="http://schemas.openxmlformats.org/officeDocument/2006/relationships" id="258" r:id="Ref29713053b1442a"/>
    <p:sldId xmlns:r="http://schemas.openxmlformats.org/officeDocument/2006/relationships" id="259" r:id="Ra77b3ee7e4de4e81"/>
    <p:sldId xmlns:r="http://schemas.openxmlformats.org/officeDocument/2006/relationships" id="260" r:id="R5fd2669b8c244cdf"/>
    <p:sldId xmlns:r="http://schemas.openxmlformats.org/officeDocument/2006/relationships" id="261" r:id="Rce350c7779354129"/>
    <p:sldId xmlns:r="http://schemas.openxmlformats.org/officeDocument/2006/relationships" id="262" r:id="R134c2699c6f0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7d89dc27e4ab0" /><Relationship Type="http://schemas.openxmlformats.org/officeDocument/2006/relationships/slide" Target="/ppt/slides/slide1.xml" Id="R04a0e453f139412c" /><Relationship Type="http://schemas.openxmlformats.org/officeDocument/2006/relationships/slide" Target="/ppt/slides/slide2.xml" Id="Rab26f382d3fc4c0e" /><Relationship Type="http://schemas.openxmlformats.org/officeDocument/2006/relationships/slide" Target="/ppt/slides/slide3.xml" Id="Ref29713053b1442a" /><Relationship Type="http://schemas.openxmlformats.org/officeDocument/2006/relationships/slide" Target="/ppt/slides/slide4.xml" Id="Ra77b3ee7e4de4e81" /><Relationship Type="http://schemas.openxmlformats.org/officeDocument/2006/relationships/slide" Target="/ppt/slides/slide5.xml" Id="R5fd2669b8c244cdf" /><Relationship Type="http://schemas.openxmlformats.org/officeDocument/2006/relationships/slide" Target="/ppt/slides/slide6.xml" Id="Rce350c7779354129" /><Relationship Type="http://schemas.openxmlformats.org/officeDocument/2006/relationships/slide" Target="/ppt/slides/slide7.xml" Id="R134c2699c6f0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08f299314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757cae5354fc4" /><Relationship Type="http://schemas.openxmlformats.org/officeDocument/2006/relationships/theme" Target="/ppt/slideMasters/theme/theme1.xml" Id="R8b9dae657dc8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757cae535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79a7b879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14248596d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d487b1754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7103cb03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9ad8f055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5b3a41e2c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50cf23b7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ELISABETH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50 566 116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993 394 386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