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b93877cd74d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f88e242bb4fd7"/>
  </p:sldMasterIdLst>
  <p:sldIdLst>
    <p:sldId xmlns:r="http://schemas.openxmlformats.org/officeDocument/2006/relationships" id="256" r:id="R3d87e048b0ae4bfd"/>
    <p:sldId xmlns:r="http://schemas.openxmlformats.org/officeDocument/2006/relationships" id="257" r:id="R80e0afcb59d8400b"/>
    <p:sldId xmlns:r="http://schemas.openxmlformats.org/officeDocument/2006/relationships" id="258" r:id="Raf5071d0937b4eb6"/>
    <p:sldId xmlns:r="http://schemas.openxmlformats.org/officeDocument/2006/relationships" id="259" r:id="R65d5a042bf8d4e66"/>
    <p:sldId xmlns:r="http://schemas.openxmlformats.org/officeDocument/2006/relationships" id="260" r:id="R79bf68012d6e4142"/>
    <p:sldId xmlns:r="http://schemas.openxmlformats.org/officeDocument/2006/relationships" id="261" r:id="R039f347db1514f88"/>
    <p:sldId xmlns:r="http://schemas.openxmlformats.org/officeDocument/2006/relationships" id="262" r:id="Rc71bb6053802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f88e242bb4fd7" /><Relationship Type="http://schemas.openxmlformats.org/officeDocument/2006/relationships/slide" Target="/ppt/slides/slide1.xml" Id="R3d87e048b0ae4bfd" /><Relationship Type="http://schemas.openxmlformats.org/officeDocument/2006/relationships/slide" Target="/ppt/slides/slide2.xml" Id="R80e0afcb59d8400b" /><Relationship Type="http://schemas.openxmlformats.org/officeDocument/2006/relationships/slide" Target="/ppt/slides/slide3.xml" Id="Raf5071d0937b4eb6" /><Relationship Type="http://schemas.openxmlformats.org/officeDocument/2006/relationships/slide" Target="/ppt/slides/slide4.xml" Id="R65d5a042bf8d4e66" /><Relationship Type="http://schemas.openxmlformats.org/officeDocument/2006/relationships/slide" Target="/ppt/slides/slide5.xml" Id="R79bf68012d6e4142" /><Relationship Type="http://schemas.openxmlformats.org/officeDocument/2006/relationships/slide" Target="/ppt/slides/slide6.xml" Id="R039f347db1514f88" /><Relationship Type="http://schemas.openxmlformats.org/officeDocument/2006/relationships/slide" Target="/ppt/slides/slide7.xml" Id="Rc71bb6053802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54e9ba9b4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891523bf4ad8" /><Relationship Type="http://schemas.openxmlformats.org/officeDocument/2006/relationships/theme" Target="/ppt/slideMasters/theme/theme1.xml" Id="R7e8133526d0f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4891523bf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2fd862089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4f6904979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c0949a3b8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df50adbd3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33d046fc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f24501379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f7f828080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14 273 532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21 942 700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MOSNES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2020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