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59434aab1543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975d8fb3444e81"/>
  </p:sldMasterIdLst>
  <p:sldIdLst>
    <p:sldId xmlns:r="http://schemas.openxmlformats.org/officeDocument/2006/relationships" id="256" r:id="R045c5ce025e549aa"/>
    <p:sldId xmlns:r="http://schemas.openxmlformats.org/officeDocument/2006/relationships" id="257" r:id="Rcd044dd75ca445b9"/>
    <p:sldId xmlns:r="http://schemas.openxmlformats.org/officeDocument/2006/relationships" id="258" r:id="R71101c26278a4363"/>
    <p:sldId xmlns:r="http://schemas.openxmlformats.org/officeDocument/2006/relationships" id="259" r:id="Rbf3c24ca897b4048"/>
    <p:sldId xmlns:r="http://schemas.openxmlformats.org/officeDocument/2006/relationships" id="260" r:id="R9aa39b8f4cdd4f03"/>
    <p:sldId xmlns:r="http://schemas.openxmlformats.org/officeDocument/2006/relationships" id="261" r:id="Rd36973df345246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975d8fb3444e81" /><Relationship Type="http://schemas.openxmlformats.org/officeDocument/2006/relationships/slide" Target="/ppt/slides/slide1.xml" Id="R045c5ce025e549aa" /><Relationship Type="http://schemas.openxmlformats.org/officeDocument/2006/relationships/slide" Target="/ppt/slides/slide2.xml" Id="Rcd044dd75ca445b9" /><Relationship Type="http://schemas.openxmlformats.org/officeDocument/2006/relationships/slide" Target="/ppt/slides/slide3.xml" Id="R71101c26278a4363" /><Relationship Type="http://schemas.openxmlformats.org/officeDocument/2006/relationships/slide" Target="/ppt/slides/slide4.xml" Id="Rbf3c24ca897b4048" /><Relationship Type="http://schemas.openxmlformats.org/officeDocument/2006/relationships/slide" Target="/ppt/slides/slide5.xml" Id="R9aa39b8f4cdd4f03" /><Relationship Type="http://schemas.openxmlformats.org/officeDocument/2006/relationships/slide" Target="/ppt/slides/slide6.xml" Id="Rd36973df345246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459772de348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a1bc8b5f24bda" /><Relationship Type="http://schemas.openxmlformats.org/officeDocument/2006/relationships/theme" Target="/ppt/slideMasters/theme/theme1.xml" Id="R95305ad8757f4b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9a1bc8b5f24b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c561d4c034f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4816014964b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6e476b88546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ad5b1caa8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eda5ce55f4c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894ee468f44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993 381 713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EIENDOM AS</a:t>
            </a:r>
          </a:p>
        </p:txBody>
      </p:sp>
    </p:spTree>
  </p:cSld>
  <p:clrMapOvr>
    <a:masterClrMapping xmlns:a="http://schemas.openxmlformats.org/drawingml/2006/main"/>
  </p:clrMapOvr>
</p:sld>
</file>